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4" r:id="rId2"/>
    <p:sldId id="318" r:id="rId3"/>
    <p:sldId id="319" r:id="rId4"/>
    <p:sldId id="320" r:id="rId5"/>
    <p:sldId id="321" r:id="rId6"/>
    <p:sldId id="322" r:id="rId7"/>
    <p:sldId id="323" r:id="rId8"/>
    <p:sldId id="325" r:id="rId9"/>
    <p:sldId id="326" r:id="rId10"/>
    <p:sldId id="327" r:id="rId11"/>
    <p:sldId id="328" r:id="rId12"/>
    <p:sldId id="329" r:id="rId13"/>
    <p:sldId id="330" r:id="rId14"/>
    <p:sldId id="31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E4D"/>
    <a:srgbClr val="85A8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4" autoAdjust="0"/>
    <p:restoredTop sz="94660"/>
  </p:normalViewPr>
  <p:slideViewPr>
    <p:cSldViewPr>
      <p:cViewPr>
        <p:scale>
          <a:sx n="75" d="100"/>
          <a:sy n="75" d="100"/>
        </p:scale>
        <p:origin x="-2604" y="-7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3"/>
          <p:cNvGrpSpPr/>
          <p:nvPr userDrawn="1"/>
        </p:nvGrpSpPr>
        <p:grpSpPr>
          <a:xfrm>
            <a:off x="1" y="1676400"/>
            <a:ext cx="9144000" cy="3505986"/>
            <a:chOff x="1" y="1676400"/>
            <a:chExt cx="9144000" cy="3505986"/>
          </a:xfrm>
        </p:grpSpPr>
        <p:sp>
          <p:nvSpPr>
            <p:cNvPr id="8" name="Rectangle 16"/>
            <p:cNvSpPr>
              <a:spLocks noChangeArrowheads="1"/>
            </p:cNvSpPr>
            <p:nvPr/>
          </p:nvSpPr>
          <p:spPr bwMode="auto">
            <a:xfrm>
              <a:off x="1636468" y="1681949"/>
              <a:ext cx="7507533" cy="3500437"/>
            </a:xfrm>
            <a:prstGeom prst="rect">
              <a:avLst/>
            </a:prstGeom>
            <a:solidFill>
              <a:srgbClr val="0F3E4D"/>
            </a:solidFill>
            <a:ln w="57150" cmpd="tri">
              <a:solidFill>
                <a:schemeClr val="bg1"/>
              </a:solidFill>
            </a:ln>
            <a:effectLst/>
            <a:extLst/>
          </p:spPr>
          <p:txBody>
            <a:bodyPr wrap="none" anchor="ctr"/>
            <a:lstStyle/>
            <a:p>
              <a:endParaRPr lang="en-US" dirty="0"/>
            </a:p>
          </p:txBody>
        </p:sp>
        <p:sp>
          <p:nvSpPr>
            <p:cNvPr id="9" name="Rectangle 8"/>
            <p:cNvSpPr/>
            <p:nvPr/>
          </p:nvSpPr>
          <p:spPr>
            <a:xfrm>
              <a:off x="1" y="1676400"/>
              <a:ext cx="1600198" cy="3505200"/>
            </a:xfrm>
            <a:prstGeom prst="rect">
              <a:avLst/>
            </a:prstGeom>
            <a:solidFill>
              <a:srgbClr val="85A857"/>
            </a:solidFill>
            <a:ln w="57150" cmpd="tri">
              <a:solidFill>
                <a:schemeClr val="bg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457200"/>
            <a:ext cx="2514600" cy="975113"/>
          </a:xfrm>
          <a:prstGeom prst="rect">
            <a:avLst/>
          </a:prstGeom>
        </p:spPr>
      </p:pic>
      <p:sp>
        <p:nvSpPr>
          <p:cNvPr id="2" name="Title 1"/>
          <p:cNvSpPr>
            <a:spLocks noGrp="1"/>
          </p:cNvSpPr>
          <p:nvPr userDrawn="1">
            <p:ph type="ctrTitle"/>
          </p:nvPr>
        </p:nvSpPr>
        <p:spPr>
          <a:xfrm>
            <a:off x="1676400" y="2133600"/>
            <a:ext cx="7467600" cy="1470025"/>
          </a:xfrm>
        </p:spPr>
        <p:txBody>
          <a:bodyPr>
            <a:normAutofit/>
          </a:bodyPr>
          <a:lstStyle>
            <a:lvl1pPr>
              <a:defRPr sz="4000" b="1">
                <a:solidFill>
                  <a:schemeClr val="bg1"/>
                </a:solidFill>
                <a:effectLst>
                  <a:outerShdw blurRad="38100" dist="38100" dir="2700000" algn="tl">
                    <a:srgbClr val="000000">
                      <a:alpha val="43137"/>
                    </a:srgbClr>
                  </a:outerShdw>
                </a:effectLst>
                <a:latin typeface="Helvetica" pitchFamily="34" charset="0"/>
                <a:cs typeface="Helvetica" pitchFamily="34" charset="0"/>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2286000" y="3733800"/>
            <a:ext cx="6400800" cy="1219200"/>
          </a:xfrm>
        </p:spPr>
        <p:txBody>
          <a:bodyPr/>
          <a:lstStyle>
            <a:lvl1pPr marL="0" indent="0" algn="ctr">
              <a:buNone/>
              <a:defRPr>
                <a:solidFill>
                  <a:schemeClr val="bg1"/>
                </a:solidFill>
                <a:effectLst>
                  <a:outerShdw blurRad="38100" dist="38100" dir="2700000" algn="tl">
                    <a:srgbClr val="000000">
                      <a:alpha val="43137"/>
                    </a:srgbClr>
                  </a:outerShdw>
                </a:effectLst>
                <a:latin typeface="Helvetica" pitchFamily="34" charset="0"/>
                <a:cs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671982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 No VNF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56066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bject/Full Page-Logo">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457200" y="304800"/>
            <a:ext cx="8229600" cy="5867400"/>
          </a:xfrm>
          <a:ln w="19050">
            <a:solidFill>
              <a:schemeClr val="tx1"/>
            </a:solidFill>
            <a:miter lim="800000"/>
          </a:ln>
        </p:spPr>
        <p:txBody>
          <a:bodyPr/>
          <a:lstStyle>
            <a:lvl1pPr>
              <a:buFontTx/>
              <a:buNone/>
              <a:defRPr/>
            </a:lvl1pPr>
          </a:lstStyle>
          <a:p>
            <a:pPr lvl="0"/>
            <a:r>
              <a:rPr lang="en-US" smtClean="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9"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2270526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457200" y="609600"/>
            <a:ext cx="8229600" cy="4114800"/>
          </a:xfrm>
          <a:solidFill>
            <a:schemeClr val="bg1"/>
          </a:solidFill>
          <a:ln w="19050">
            <a:solidFill>
              <a:schemeClr val="tx1"/>
            </a:solidFill>
            <a:miter lim="800000"/>
          </a:ln>
        </p:spPr>
        <p:txBody>
          <a:bodyPr/>
          <a:lstStyle>
            <a:lvl1pPr>
              <a:buFontTx/>
              <a:buNone/>
              <a:defRPr/>
            </a:lvl1pPr>
          </a:lstStyle>
          <a:p>
            <a:pPr lvl="0"/>
            <a:r>
              <a:rPr lang="en-US" smtClean="0"/>
              <a:t>Click to edit Master text styles</a:t>
            </a:r>
          </a:p>
        </p:txBody>
      </p:sp>
      <p:sp>
        <p:nvSpPr>
          <p:cNvPr id="2" name="Title 1"/>
          <p:cNvSpPr>
            <a:spLocks noGrp="1"/>
          </p:cNvSpPr>
          <p:nvPr>
            <p:ph type="title"/>
          </p:nvPr>
        </p:nvSpPr>
        <p:spPr>
          <a:xfrm>
            <a:off x="457200" y="4800600"/>
            <a:ext cx="8229600" cy="566738"/>
          </a:xfrm>
        </p:spPr>
        <p:txBody>
          <a:bodyPr anchor="b">
            <a:normAutofit/>
          </a:bodyPr>
          <a:lstStyle>
            <a:lvl1pPr algn="l">
              <a:defRPr sz="2400" b="1">
                <a:solidFill>
                  <a:srgbClr val="85A857"/>
                </a:solidFill>
                <a:latin typeface="Helvetica" pitchFamily="34" charset="0"/>
                <a:cs typeface="Helvetic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57200" y="5367338"/>
            <a:ext cx="8229600" cy="804862"/>
          </a:xfrm>
        </p:spPr>
        <p:txBody>
          <a:bodyPr>
            <a:normAutofit/>
          </a:bodyPr>
          <a:lstStyle>
            <a:lvl1pPr marL="0" indent="0">
              <a:buNone/>
              <a:defRPr sz="1400">
                <a:latin typeface="Helvetica" pitchFamily="34" charset="0"/>
                <a:cs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9"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227052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Vertical Text Placeholder 2"/>
          <p:cNvSpPr>
            <a:spLocks noGrp="1"/>
          </p:cNvSpPr>
          <p:nvPr>
            <p:ph type="body" orient="vert" idx="1"/>
          </p:nvPr>
        </p:nvSpPr>
        <p:spPr/>
        <p:txBody>
          <a:bodyPr vert="eaVert"/>
          <a:lstStyle>
            <a:lvl1pPr>
              <a:buClr>
                <a:srgbClr val="85A857"/>
              </a:buClr>
              <a:buFont typeface="Helvetica" pitchFamily="34" charset="0"/>
              <a:buChar char="◘"/>
              <a:defRPr sz="2800">
                <a:latin typeface="Helvetica" pitchFamily="34" charset="0"/>
                <a:cs typeface="Helvetica" pitchFamily="34" charset="0"/>
              </a:defRPr>
            </a:lvl1pPr>
            <a:lvl2pPr>
              <a:buClr>
                <a:srgbClr val="0F3E4D"/>
              </a:buClr>
              <a:buFont typeface="Arial" pitchFamily="34" charset="0"/>
              <a:buChar char="•"/>
              <a:defRPr sz="2400">
                <a:latin typeface="Helvetica" pitchFamily="34" charset="0"/>
                <a:cs typeface="Helvetica" pitchFamily="34" charset="0"/>
              </a:defRPr>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00FAA0-8F08-4190-9A23-73EDD5C52924}"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A2941-96DB-4885-945B-1384CA7EC7BB}" type="slidenum">
              <a:rPr lang="en-US" smtClean="0"/>
              <a:pPr/>
              <a:t>‹#›</a:t>
            </a:fld>
            <a:endParaRPr lang="en-US"/>
          </a:p>
        </p:txBody>
      </p:sp>
    </p:spTree>
    <p:extLst>
      <p:ext uri="{BB962C8B-B14F-4D97-AF65-F5344CB8AC3E}">
        <p14:creationId xmlns:p14="http://schemas.microsoft.com/office/powerpoint/2010/main" val="2688293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act Information">
    <p:spTree>
      <p:nvGrpSpPr>
        <p:cNvPr id="1" name=""/>
        <p:cNvGrpSpPr/>
        <p:nvPr/>
      </p:nvGrpSpPr>
      <p:grpSpPr>
        <a:xfrm>
          <a:off x="0" y="0"/>
          <a:ext cx="0" cy="0"/>
          <a:chOff x="0" y="0"/>
          <a:chExt cx="0" cy="0"/>
        </a:xfrm>
      </p:grpSpPr>
      <p:grpSp>
        <p:nvGrpSpPr>
          <p:cNvPr id="4" name="Group 6"/>
          <p:cNvGrpSpPr/>
          <p:nvPr userDrawn="1"/>
        </p:nvGrpSpPr>
        <p:grpSpPr>
          <a:xfrm>
            <a:off x="1" y="1676400"/>
            <a:ext cx="9144000" cy="3505986"/>
            <a:chOff x="1" y="1676400"/>
            <a:chExt cx="9144000" cy="3505986"/>
          </a:xfrm>
        </p:grpSpPr>
        <p:sp>
          <p:nvSpPr>
            <p:cNvPr id="8" name="Rectangle 16"/>
            <p:cNvSpPr>
              <a:spLocks noChangeArrowheads="1"/>
            </p:cNvSpPr>
            <p:nvPr/>
          </p:nvSpPr>
          <p:spPr bwMode="auto">
            <a:xfrm>
              <a:off x="1636468" y="1681949"/>
              <a:ext cx="7507533" cy="3500437"/>
            </a:xfrm>
            <a:prstGeom prst="rect">
              <a:avLst/>
            </a:prstGeom>
            <a:solidFill>
              <a:srgbClr val="0F3E4D"/>
            </a:solidFill>
            <a:ln w="57150" cmpd="tri">
              <a:solidFill>
                <a:schemeClr val="bg1"/>
              </a:solidFill>
            </a:ln>
            <a:effectLst/>
            <a:extLst/>
          </p:spPr>
          <p:txBody>
            <a:bodyPr wrap="none" anchor="ctr"/>
            <a:lstStyle/>
            <a:p>
              <a:endParaRPr lang="en-US" dirty="0"/>
            </a:p>
          </p:txBody>
        </p:sp>
        <p:sp>
          <p:nvSpPr>
            <p:cNvPr id="9" name="Rectangle 8"/>
            <p:cNvSpPr/>
            <p:nvPr/>
          </p:nvSpPr>
          <p:spPr>
            <a:xfrm>
              <a:off x="1" y="1676400"/>
              <a:ext cx="1600198" cy="3505200"/>
            </a:xfrm>
            <a:prstGeom prst="rect">
              <a:avLst/>
            </a:prstGeom>
            <a:solidFill>
              <a:srgbClr val="85A857"/>
            </a:solidFill>
            <a:ln w="57150" cmpd="tri">
              <a:solidFill>
                <a:schemeClr val="bg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457200"/>
            <a:ext cx="2514600" cy="975113"/>
          </a:xfrm>
          <a:prstGeom prst="rect">
            <a:avLst/>
          </a:prstGeom>
        </p:spPr>
      </p:pic>
      <p:sp>
        <p:nvSpPr>
          <p:cNvPr id="3" name="Subtitle 2"/>
          <p:cNvSpPr>
            <a:spLocks noGrp="1"/>
          </p:cNvSpPr>
          <p:nvPr>
            <p:ph type="subTitle" idx="1"/>
          </p:nvPr>
        </p:nvSpPr>
        <p:spPr>
          <a:xfrm>
            <a:off x="1676400" y="3048000"/>
            <a:ext cx="4724400" cy="2057400"/>
          </a:xfrm>
        </p:spPr>
        <p:txBody>
          <a:bodyPr/>
          <a:lstStyle>
            <a:lvl1pPr marL="0" indent="0" algn="l">
              <a:buNone/>
              <a:defRPr sz="2400" b="1">
                <a:solidFill>
                  <a:schemeClr val="bg1"/>
                </a:solidFill>
                <a:effectLst>
                  <a:outerShdw blurRad="38100" dist="38100" dir="2700000" algn="tl">
                    <a:srgbClr val="000000">
                      <a:alpha val="43137"/>
                    </a:srgbClr>
                  </a:outerShdw>
                </a:effectLst>
                <a:latin typeface="Helvetica" pitchFamily="34" charset="0"/>
                <a:cs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6719827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629400" y="274638"/>
            <a:ext cx="2057400" cy="5851525"/>
          </a:xfrm>
        </p:spPr>
        <p:txBody>
          <a:bodyPr vert="eaVert">
            <a:normAutofit/>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buClr>
                <a:srgbClr val="85A857"/>
              </a:buClr>
              <a:buFont typeface="Helvetica" pitchFamily="34" charset="0"/>
              <a:buChar char="◘"/>
              <a:defRPr sz="2800">
                <a:latin typeface="Helvetica" pitchFamily="34" charset="0"/>
                <a:cs typeface="Helvetica" pitchFamily="34" charset="0"/>
              </a:defRPr>
            </a:lvl1pPr>
            <a:lvl2pPr>
              <a:buClr>
                <a:srgbClr val="0F3E4D"/>
              </a:buClr>
              <a:buFont typeface="Arial" pitchFamily="34" charset="0"/>
              <a:buChar char="•"/>
              <a:defRPr sz="2400">
                <a:latin typeface="Helvetica" pitchFamily="34" charset="0"/>
                <a:cs typeface="Helvetica" pitchFamily="34" charset="0"/>
              </a:defRPr>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00FAA0-8F08-4190-9A23-73EDD5C52924}"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A2941-96DB-4885-945B-1384CA7EC7BB}" type="slidenum">
              <a:rPr lang="en-US" smtClean="0"/>
              <a:pPr/>
              <a:t>‹#›</a:t>
            </a:fld>
            <a:endParaRPr lang="en-US"/>
          </a:p>
        </p:txBody>
      </p:sp>
    </p:spTree>
    <p:extLst>
      <p:ext uri="{BB962C8B-B14F-4D97-AF65-F5344CB8AC3E}">
        <p14:creationId xmlns:p14="http://schemas.microsoft.com/office/powerpoint/2010/main" val="1168267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Content/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b">
            <a:normAutofit/>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Content Placeholder 2"/>
          <p:cNvSpPr>
            <a:spLocks noGrp="1"/>
          </p:cNvSpPr>
          <p:nvPr>
            <p:ph sz="half" idx="1"/>
          </p:nvPr>
        </p:nvSpPr>
        <p:spPr>
          <a:xfrm>
            <a:off x="457200" y="1646237"/>
            <a:ext cx="8229600" cy="4525963"/>
          </a:xfrm>
        </p:spPr>
        <p:txBody>
          <a:bodyPr/>
          <a:lstStyle>
            <a:lvl1pPr>
              <a:spcBef>
                <a:spcPts val="600"/>
              </a:spcBef>
              <a:buClr>
                <a:srgbClr val="85A857"/>
              </a:buClr>
              <a:buSzPct val="100000"/>
              <a:buFont typeface="Helvetica" pitchFamily="34" charset="0"/>
              <a:buChar char="◘"/>
              <a:defRPr sz="2800">
                <a:latin typeface="Helvetica" pitchFamily="34" charset="0"/>
                <a:cs typeface="Helvetica" pitchFamily="34" charset="0"/>
              </a:defRPr>
            </a:lvl1pPr>
            <a:lvl2pPr>
              <a:spcBef>
                <a:spcPts val="600"/>
              </a:spcBef>
              <a:buClr>
                <a:srgbClr val="0F3E4D"/>
              </a:buClr>
              <a:buFont typeface="Arial" pitchFamily="34" charset="0"/>
              <a:buChar char="•"/>
              <a:defRPr sz="2400" baseline="0">
                <a:latin typeface="Helvetica" pitchFamily="34" charset="0"/>
                <a:cs typeface="Helvetica" pitchFamily="34" charset="0"/>
              </a:defRPr>
            </a:lvl2pPr>
            <a:lvl3pPr>
              <a:spcBef>
                <a:spcPts val="600"/>
              </a:spcBef>
              <a:buClr>
                <a:schemeClr val="bg1">
                  <a:lumMod val="50000"/>
                </a:schemeClr>
              </a:buClr>
              <a:buSzPct val="75000"/>
              <a:buFont typeface="Wingdings" pitchFamily="2" charset="2"/>
              <a:buChar char="§"/>
              <a:defRPr sz="2000">
                <a:latin typeface="Helvetica" pitchFamily="34" charset="0"/>
                <a:cs typeface="Helvetica" pitchFamily="34" charset="0"/>
              </a:defRPr>
            </a:lvl3pPr>
            <a:lvl4pPr>
              <a:spcBef>
                <a:spcPts val="600"/>
              </a:spcBef>
              <a:buFont typeface="Arial" pitchFamily="34" charset="0"/>
              <a:buChar char="•"/>
              <a:defRPr sz="1800" baseline="0">
                <a:latin typeface="Helvetica" pitchFamily="34" charset="0"/>
                <a:cs typeface="Helvetica" pitchFamily="34" charset="0"/>
              </a:defRPr>
            </a:lvl4pPr>
            <a:lvl5pPr>
              <a:spcBef>
                <a:spcPts val="600"/>
              </a:spcBef>
              <a:buSzPct val="50000"/>
              <a:buFont typeface="Courier New" pitchFamily="49" charset="0"/>
              <a:buChar char="o"/>
              <a:defRPr sz="1600">
                <a:latin typeface="Helvetica" pitchFamily="34" charset="0"/>
                <a:cs typeface="Helvetic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0" name="Line 9"/>
          <p:cNvSpPr>
            <a:spLocks noChangeShapeType="1"/>
          </p:cNvSpPr>
          <p:nvPr userDrawn="1"/>
        </p:nvSpPr>
        <p:spPr bwMode="auto">
          <a:xfrm flipH="1">
            <a:off x="457200" y="1524000"/>
            <a:ext cx="82296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
        <p:nvSpPr>
          <p:cNvPr id="6"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39412870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Two Content/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b">
            <a:normAutofit/>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Content Placeholder 2"/>
          <p:cNvSpPr>
            <a:spLocks noGrp="1"/>
          </p:cNvSpPr>
          <p:nvPr>
            <p:ph sz="half" idx="1"/>
          </p:nvPr>
        </p:nvSpPr>
        <p:spPr>
          <a:xfrm>
            <a:off x="457200" y="1646237"/>
            <a:ext cx="4038600" cy="4525963"/>
          </a:xfrm>
        </p:spPr>
        <p:txBody>
          <a:bodyPr/>
          <a:lstStyle>
            <a:lvl1pPr>
              <a:buClr>
                <a:srgbClr val="85A857"/>
              </a:buClr>
              <a:buFont typeface="Helvetica" pitchFamily="34" charset="0"/>
              <a:buChar char="◘"/>
              <a:defRPr sz="2800">
                <a:latin typeface="Helvetica" pitchFamily="34" charset="0"/>
                <a:cs typeface="Helvetica" pitchFamily="34" charset="0"/>
              </a:defRPr>
            </a:lvl1pPr>
            <a:lvl2pPr>
              <a:buClr>
                <a:srgbClr val="0F3E4D"/>
              </a:buClr>
              <a:buFont typeface="Arial" pitchFamily="34" charset="0"/>
              <a:buChar char="•"/>
              <a:defRPr sz="2400"/>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ClrTx/>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2"/>
          <p:cNvSpPr>
            <a:spLocks noGrp="1"/>
          </p:cNvSpPr>
          <p:nvPr>
            <p:ph sz="half" idx="13"/>
          </p:nvPr>
        </p:nvSpPr>
        <p:spPr>
          <a:xfrm>
            <a:off x="4648200" y="1646237"/>
            <a:ext cx="4038600" cy="4525963"/>
          </a:xfrm>
        </p:spPr>
        <p:txBody>
          <a:bodyPr/>
          <a:lstStyle>
            <a:lvl1pPr>
              <a:buClr>
                <a:srgbClr val="85A857"/>
              </a:buClr>
              <a:buFont typeface="Helvetica" pitchFamily="34" charset="0"/>
              <a:buChar char="◘"/>
              <a:defRPr sz="2800">
                <a:latin typeface="Helvetica" pitchFamily="34" charset="0"/>
                <a:cs typeface="Helvetica" pitchFamily="34" charset="0"/>
              </a:defRPr>
            </a:lvl1pPr>
            <a:lvl2pPr>
              <a:buClr>
                <a:srgbClr val="0F3E4D"/>
              </a:buClr>
              <a:buFont typeface="Arial" pitchFamily="34" charset="0"/>
              <a:buChar char="•"/>
              <a:defRPr sz="2400">
                <a:latin typeface="Helvetica" pitchFamily="34" charset="0"/>
                <a:cs typeface="Helvetica" pitchFamily="34" charset="0"/>
              </a:defRPr>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ClrTx/>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0"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
        <p:nvSpPr>
          <p:cNvPr id="11" name="Line 9"/>
          <p:cNvSpPr>
            <a:spLocks noChangeShapeType="1"/>
          </p:cNvSpPr>
          <p:nvPr userDrawn="1"/>
        </p:nvSpPr>
        <p:spPr bwMode="auto">
          <a:xfrm flipH="1">
            <a:off x="457200" y="1524000"/>
            <a:ext cx="82296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Tree>
    <p:extLst>
      <p:ext uri="{BB962C8B-B14F-4D97-AF65-F5344CB8AC3E}">
        <p14:creationId xmlns:p14="http://schemas.microsoft.com/office/powerpoint/2010/main" val="39412870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Title-Subtitles-Content/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b">
            <a:normAutofit/>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Text Placeholder 2"/>
          <p:cNvSpPr>
            <a:spLocks noGrp="1"/>
          </p:cNvSpPr>
          <p:nvPr>
            <p:ph type="body" idx="1"/>
          </p:nvPr>
        </p:nvSpPr>
        <p:spPr>
          <a:xfrm>
            <a:off x="457200" y="1646238"/>
            <a:ext cx="4040188" cy="639762"/>
          </a:xfrm>
        </p:spPr>
        <p:txBody>
          <a:bodyPr anchor="ctr">
            <a:normAutofit/>
          </a:bodyPr>
          <a:lstStyle>
            <a:lvl1pPr marL="0" indent="0">
              <a:spcBef>
                <a:spcPts val="0"/>
              </a:spcBef>
              <a:buNone/>
              <a:defRPr sz="2000" b="1">
                <a:solidFill>
                  <a:srgbClr val="0F3E4D"/>
                </a:solidFill>
                <a:latin typeface="Helvetica" pitchFamily="34" charset="0"/>
                <a:cs typeface="Helvetic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6000"/>
            <a:ext cx="4040188" cy="3886200"/>
          </a:xfrm>
        </p:spPr>
        <p:txBody>
          <a:bodyPr/>
          <a:lstStyle>
            <a:lvl1pPr>
              <a:buClr>
                <a:srgbClr val="85A857"/>
              </a:buClr>
              <a:buFont typeface="Helvetica" pitchFamily="34" charset="0"/>
              <a:buChar char="◘"/>
              <a:defRPr sz="2400">
                <a:latin typeface="Helvetica" pitchFamily="34" charset="0"/>
                <a:cs typeface="Helvetica" pitchFamily="34" charset="0"/>
              </a:defRPr>
            </a:lvl1pPr>
            <a:lvl2pPr>
              <a:buClr>
                <a:srgbClr val="0F3E4D"/>
              </a:buClr>
              <a:buFont typeface="Arial" pitchFamily="34" charset="0"/>
              <a:buChar char="•"/>
              <a:defRPr sz="2000">
                <a:latin typeface="Helvetica" pitchFamily="34" charset="0"/>
                <a:cs typeface="Helvetica" pitchFamily="34" charset="0"/>
              </a:defRPr>
            </a:lvl2pPr>
            <a:lvl3pPr marL="1257300" indent="-342900">
              <a:buClr>
                <a:schemeClr val="bg1">
                  <a:lumMod val="50000"/>
                </a:schemeClr>
              </a:buClr>
              <a:buSzPct val="75000"/>
              <a:buFont typeface="Wingdings" pitchFamily="2" charset="2"/>
              <a:buChar char="§"/>
              <a:defRPr sz="1800">
                <a:latin typeface="Helvetica" pitchFamily="34" charset="0"/>
                <a:cs typeface="Helvetica" pitchFamily="34" charset="0"/>
              </a:defRPr>
            </a:lvl3pPr>
            <a:lvl4pPr>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46238"/>
            <a:ext cx="4041775" cy="639762"/>
          </a:xfrm>
        </p:spPr>
        <p:txBody>
          <a:bodyPr anchor="ctr">
            <a:noAutofit/>
          </a:bodyPr>
          <a:lstStyle>
            <a:lvl1pPr marL="0" indent="0">
              <a:spcBef>
                <a:spcPts val="0"/>
              </a:spcBef>
              <a:buNone/>
              <a:defRPr sz="2000" b="1">
                <a:solidFill>
                  <a:srgbClr val="0F3E4D"/>
                </a:solidFill>
                <a:latin typeface="Helvetica" pitchFamily="34" charset="0"/>
                <a:cs typeface="Helvetic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2"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
        <p:nvSpPr>
          <p:cNvPr id="13" name="Content Placeholder 3"/>
          <p:cNvSpPr>
            <a:spLocks noGrp="1"/>
          </p:cNvSpPr>
          <p:nvPr>
            <p:ph sz="half" idx="12"/>
          </p:nvPr>
        </p:nvSpPr>
        <p:spPr>
          <a:xfrm>
            <a:off x="4648200" y="2286000"/>
            <a:ext cx="4040188" cy="3886200"/>
          </a:xfrm>
        </p:spPr>
        <p:txBody>
          <a:bodyPr/>
          <a:lstStyle>
            <a:lvl1pPr>
              <a:buClr>
                <a:srgbClr val="85A857"/>
              </a:buClr>
              <a:buFont typeface="Helvetica" pitchFamily="34" charset="0"/>
              <a:buChar char="◘"/>
              <a:defRPr sz="2400">
                <a:latin typeface="Helvetica" pitchFamily="34" charset="0"/>
                <a:cs typeface="Helvetica" pitchFamily="34" charset="0"/>
              </a:defRPr>
            </a:lvl1pPr>
            <a:lvl2pPr>
              <a:buClr>
                <a:srgbClr val="0F3E4D"/>
              </a:buClr>
              <a:buFont typeface="Arial" pitchFamily="34" charset="0"/>
              <a:buChar char="•"/>
              <a:defRPr sz="2000">
                <a:latin typeface="Helvetica" pitchFamily="34" charset="0"/>
                <a:cs typeface="Helvetica" pitchFamily="34" charset="0"/>
              </a:defRPr>
            </a:lvl2pPr>
            <a:lvl3pPr marL="1257300" indent="-342900">
              <a:buClr>
                <a:schemeClr val="bg1">
                  <a:lumMod val="50000"/>
                </a:schemeClr>
              </a:buClr>
              <a:buSzPct val="75000"/>
              <a:buFont typeface="Wingdings" pitchFamily="2" charset="2"/>
              <a:buChar char="§"/>
              <a:defRPr sz="1800">
                <a:latin typeface="Helvetica" pitchFamily="34" charset="0"/>
                <a:cs typeface="Helvetica" pitchFamily="34" charset="0"/>
              </a:defRPr>
            </a:lvl3pPr>
            <a:lvl4pPr>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Line 9"/>
          <p:cNvSpPr>
            <a:spLocks noChangeShapeType="1"/>
          </p:cNvSpPr>
          <p:nvPr userDrawn="1"/>
        </p:nvSpPr>
        <p:spPr bwMode="auto">
          <a:xfrm flipH="1">
            <a:off x="457200" y="1524000"/>
            <a:ext cx="82296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Tree>
    <p:extLst>
      <p:ext uri="{BB962C8B-B14F-4D97-AF65-F5344CB8AC3E}">
        <p14:creationId xmlns:p14="http://schemas.microsoft.com/office/powerpoint/2010/main" val="817156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Content/Bullets-Objec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b">
            <a:normAutofit/>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Content Placeholder 2"/>
          <p:cNvSpPr>
            <a:spLocks noGrp="1"/>
          </p:cNvSpPr>
          <p:nvPr>
            <p:ph sz="half" idx="1"/>
          </p:nvPr>
        </p:nvSpPr>
        <p:spPr>
          <a:xfrm>
            <a:off x="457200" y="1646237"/>
            <a:ext cx="4038600" cy="4525963"/>
          </a:xfrm>
        </p:spPr>
        <p:txBody>
          <a:bodyPr/>
          <a:lstStyle>
            <a:lvl1pPr>
              <a:buClr>
                <a:srgbClr val="85A857"/>
              </a:buClr>
              <a:buFont typeface="Helvetica" pitchFamily="34" charset="0"/>
              <a:buChar char="◘"/>
              <a:defRPr sz="2800">
                <a:latin typeface="Helvetica" pitchFamily="34" charset="0"/>
                <a:cs typeface="Helvetica" pitchFamily="34" charset="0"/>
              </a:defRPr>
            </a:lvl1pPr>
            <a:lvl2pPr>
              <a:buClr>
                <a:srgbClr val="0F3E4D"/>
              </a:buClr>
              <a:buFont typeface="Arial" pitchFamily="34" charset="0"/>
              <a:buChar char="•"/>
              <a:defRPr sz="2400">
                <a:latin typeface="Helvetica" pitchFamily="34" charset="0"/>
                <a:cs typeface="Helvetica" pitchFamily="34" charset="0"/>
              </a:defRPr>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ClrTx/>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0"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
        <p:nvSpPr>
          <p:cNvPr id="11" name="Line 9"/>
          <p:cNvSpPr>
            <a:spLocks noChangeShapeType="1"/>
          </p:cNvSpPr>
          <p:nvPr userDrawn="1"/>
        </p:nvSpPr>
        <p:spPr bwMode="auto">
          <a:xfrm flipH="1">
            <a:off x="457200" y="1524000"/>
            <a:ext cx="82296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
        <p:nvSpPr>
          <p:cNvPr id="16" name="Content Placeholder 2"/>
          <p:cNvSpPr>
            <a:spLocks noGrp="1"/>
          </p:cNvSpPr>
          <p:nvPr>
            <p:ph sz="half" idx="12"/>
          </p:nvPr>
        </p:nvSpPr>
        <p:spPr>
          <a:xfrm>
            <a:off x="4648200" y="1646237"/>
            <a:ext cx="4038600" cy="4525963"/>
          </a:xfrm>
          <a:ln w="19050" cmpd="sng">
            <a:solidFill>
              <a:schemeClr val="tx1"/>
            </a:solidFill>
            <a:miter lim="800000"/>
          </a:ln>
        </p:spPr>
        <p:txBody>
          <a:bodyPr/>
          <a:lstStyle>
            <a:lvl1pPr marL="514350" indent="-514350">
              <a:buClr>
                <a:srgbClr val="85A857"/>
              </a:buClr>
              <a:buFontTx/>
              <a:buNone/>
              <a:defRPr sz="2800">
                <a:latin typeface="Helvetica" pitchFamily="34" charset="0"/>
                <a:cs typeface="Helvetica" pitchFamily="34" charset="0"/>
              </a:defRPr>
            </a:lvl1pPr>
            <a:lvl2pPr>
              <a:buClr>
                <a:srgbClr val="0F3E4D"/>
              </a:buClr>
              <a:buFont typeface="Arial" pitchFamily="34" charset="0"/>
              <a:buChar char="•"/>
              <a:defRPr sz="2400"/>
            </a:lvl2pPr>
            <a:lvl3pPr>
              <a:buClr>
                <a:schemeClr val="bg1">
                  <a:lumMod val="50000"/>
                </a:schemeClr>
              </a:buClr>
              <a:buSzPct val="75000"/>
              <a:buFont typeface="Wingdings" pitchFamily="2" charset="2"/>
              <a:buChar char="§"/>
              <a:defRPr sz="2000"/>
            </a:lvl3pPr>
            <a:lvl4pPr>
              <a:buClrTx/>
              <a:buFont typeface="Arial" pitchFamily="34" charset="0"/>
              <a:buChar char="•"/>
              <a:defRPr sz="1800"/>
            </a:lvl4pPr>
            <a:lvl5pPr>
              <a:buSzPct val="50000"/>
              <a:buFont typeface="Courier New" pitchFamily="49" charset="0"/>
              <a:buChar char="o"/>
              <a:defRPr sz="1800"/>
            </a:lvl5pPr>
            <a:lvl6pPr>
              <a:defRPr sz="1800"/>
            </a:lvl6pPr>
            <a:lvl7pPr>
              <a:defRPr sz="1800"/>
            </a:lvl7pPr>
            <a:lvl8pPr>
              <a:defRPr sz="1800"/>
            </a:lvl8pPr>
            <a:lvl9pPr>
              <a:defRPr sz="1800"/>
            </a:lvl9pPr>
          </a:lstStyle>
          <a:p>
            <a:pPr lvl="0"/>
            <a:r>
              <a:rPr lang="en-US" smtClean="0"/>
              <a:t>Click to edit Master text styles</a:t>
            </a:r>
          </a:p>
        </p:txBody>
      </p:sp>
    </p:spTree>
    <p:extLst>
      <p:ext uri="{BB962C8B-B14F-4D97-AF65-F5344CB8AC3E}">
        <p14:creationId xmlns:p14="http://schemas.microsoft.com/office/powerpoint/2010/main" val="39412870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Objec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b">
            <a:normAutofit/>
          </a:bodyPr>
          <a:lstStyle>
            <a:lvl1pPr algn="l">
              <a:defRPr sz="3200" b="1">
                <a:solidFill>
                  <a:srgbClr val="85A857"/>
                </a:solidFill>
                <a:latin typeface="Helvetica" pitchFamily="34" charset="0"/>
                <a:cs typeface="Helvetica" pitchFamily="34" charset="0"/>
              </a:defRPr>
            </a:lvl1pPr>
          </a:lstStyle>
          <a:p>
            <a:r>
              <a:rPr lang="en-US" dirty="0" smtClean="0"/>
              <a:t>Click to edit Master</a:t>
            </a:r>
            <a:br>
              <a:rPr lang="en-US" dirty="0" smtClean="0"/>
            </a:br>
            <a:r>
              <a:rPr lang="en-US" dirty="0" smtClean="0"/>
              <a:t>title style</a:t>
            </a:r>
            <a:endParaRPr lang="en-US" dirty="0"/>
          </a:p>
        </p:txBody>
      </p:sp>
      <p:sp>
        <p:nvSpPr>
          <p:cNvPr id="3" name="Content Placeholder 2"/>
          <p:cNvSpPr>
            <a:spLocks noGrp="1"/>
          </p:cNvSpPr>
          <p:nvPr>
            <p:ph sz="half" idx="1"/>
          </p:nvPr>
        </p:nvSpPr>
        <p:spPr>
          <a:xfrm>
            <a:off x="457200" y="1646237"/>
            <a:ext cx="8229600" cy="4525963"/>
          </a:xfrm>
          <a:ln w="19050">
            <a:solidFill>
              <a:schemeClr val="tx1"/>
            </a:solidFill>
            <a:miter lim="800000"/>
          </a:ln>
        </p:spPr>
        <p:txBody>
          <a:bodyPr/>
          <a:lstStyle>
            <a:lvl1pPr>
              <a:spcBef>
                <a:spcPts val="600"/>
              </a:spcBef>
              <a:buClr>
                <a:srgbClr val="85A857"/>
              </a:buClr>
              <a:buSzPct val="100000"/>
              <a:buFontTx/>
              <a:buNone/>
              <a:defRPr sz="2800">
                <a:latin typeface="Helvetica" pitchFamily="34" charset="0"/>
                <a:cs typeface="Helvetica" pitchFamily="34" charset="0"/>
              </a:defRPr>
            </a:lvl1pPr>
            <a:lvl2pPr>
              <a:spcBef>
                <a:spcPts val="600"/>
              </a:spcBef>
              <a:buClr>
                <a:srgbClr val="0F3E4D"/>
              </a:buClr>
              <a:buFont typeface="Arial" pitchFamily="34" charset="0"/>
              <a:buChar char="•"/>
              <a:defRPr sz="2400" baseline="0">
                <a:latin typeface="Helvetica" pitchFamily="34" charset="0"/>
                <a:cs typeface="Helvetica" pitchFamily="34" charset="0"/>
              </a:defRPr>
            </a:lvl2pPr>
            <a:lvl3pPr>
              <a:spcBef>
                <a:spcPts val="600"/>
              </a:spcBef>
              <a:buClr>
                <a:schemeClr val="bg1">
                  <a:lumMod val="50000"/>
                </a:schemeClr>
              </a:buClr>
              <a:buSzPct val="75000"/>
              <a:buFont typeface="Wingdings" pitchFamily="2" charset="2"/>
              <a:buChar char="§"/>
              <a:defRPr sz="2000">
                <a:latin typeface="Helvetica" pitchFamily="34" charset="0"/>
                <a:cs typeface="Helvetica" pitchFamily="34" charset="0"/>
              </a:defRPr>
            </a:lvl3pPr>
            <a:lvl4pPr>
              <a:spcBef>
                <a:spcPts val="600"/>
              </a:spcBef>
              <a:buFont typeface="Arial" pitchFamily="34" charset="0"/>
              <a:buChar char="•"/>
              <a:defRPr sz="1800" baseline="0">
                <a:latin typeface="Helvetica" pitchFamily="34" charset="0"/>
                <a:cs typeface="Helvetica" pitchFamily="34" charset="0"/>
              </a:defRPr>
            </a:lvl4pPr>
            <a:lvl5pPr>
              <a:spcBef>
                <a:spcPts val="600"/>
              </a:spcBef>
              <a:buSzPct val="50000"/>
              <a:buFont typeface="Courier New" pitchFamily="49" charset="0"/>
              <a:buChar char="o"/>
              <a:defRPr sz="1800">
                <a:latin typeface="Helvetica" pitchFamily="34" charset="0"/>
                <a:cs typeface="Helvetica" pitchFamily="34" charset="0"/>
              </a:defRPr>
            </a:lvl5pPr>
            <a:lvl6pPr>
              <a:defRPr sz="1800"/>
            </a:lvl6pPr>
            <a:lvl7pPr>
              <a:defRPr sz="1800"/>
            </a:lvl7pPr>
            <a:lvl8pPr>
              <a:defRPr sz="1800"/>
            </a:lvl8pPr>
            <a:lvl9pPr>
              <a:defRPr sz="1800"/>
            </a:lvl9pPr>
          </a:lstStyle>
          <a:p>
            <a:pPr lvl="0"/>
            <a:r>
              <a:rPr lang="en-US" smtClean="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0" name="Line 9"/>
          <p:cNvSpPr>
            <a:spLocks noChangeShapeType="1"/>
          </p:cNvSpPr>
          <p:nvPr userDrawn="1"/>
        </p:nvSpPr>
        <p:spPr bwMode="auto">
          <a:xfrm flipH="1">
            <a:off x="457200" y="1524000"/>
            <a:ext cx="82296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
        <p:nvSpPr>
          <p:cNvPr id="6"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394128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Content-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800" b="1" baseline="0">
                <a:solidFill>
                  <a:srgbClr val="85A857"/>
                </a:solidFill>
                <a:latin typeface="Helvetica" pitchFamily="34" charset="0"/>
                <a:cs typeface="Helvetic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99150"/>
          </a:xfrm>
          <a:noFill/>
          <a:ln w="19050" cmpd="sng">
            <a:solidFill>
              <a:schemeClr val="tx1"/>
            </a:solidFill>
            <a:miter lim="800000"/>
          </a:ln>
        </p:spPr>
        <p:txBody>
          <a:bodyPr/>
          <a:lstStyle>
            <a:lvl1pPr>
              <a:buClr>
                <a:srgbClr val="85A857"/>
              </a:buClr>
              <a:buFontTx/>
              <a:buNone/>
              <a:defRPr sz="2800">
                <a:latin typeface="Helvetica" pitchFamily="34" charset="0"/>
                <a:cs typeface="Helvetica" pitchFamily="34" charset="0"/>
              </a:defRPr>
            </a:lvl1pPr>
            <a:lvl2pPr>
              <a:buClr>
                <a:srgbClr val="0F3E4D"/>
              </a:buClr>
              <a:buFont typeface="Arial" pitchFamily="34" charset="0"/>
              <a:buChar char="•"/>
              <a:defRPr sz="2400">
                <a:latin typeface="Helvetica" pitchFamily="34" charset="0"/>
                <a:cs typeface="Helvetica" pitchFamily="34" charset="0"/>
              </a:defRPr>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2000"/>
            </a:lvl6pPr>
            <a:lvl7pPr>
              <a:defRPr sz="2000"/>
            </a:lvl7pPr>
            <a:lvl8pPr>
              <a:defRPr sz="2000"/>
            </a:lvl8pPr>
            <a:lvl9pPr>
              <a:defRPr sz="2000"/>
            </a:lvl9pPr>
          </a:lstStyle>
          <a:p>
            <a:pPr lvl="0"/>
            <a:r>
              <a:rPr lang="en-US" smtClean="0"/>
              <a:t>Click to edit Master text styles</a:t>
            </a:r>
          </a:p>
        </p:txBody>
      </p:sp>
      <p:sp>
        <p:nvSpPr>
          <p:cNvPr id="4" name="Text Placeholder 3"/>
          <p:cNvSpPr>
            <a:spLocks noGrp="1"/>
          </p:cNvSpPr>
          <p:nvPr>
            <p:ph type="body" sz="half" idx="2"/>
          </p:nvPr>
        </p:nvSpPr>
        <p:spPr>
          <a:xfrm>
            <a:off x="457200" y="1646237"/>
            <a:ext cx="3008313" cy="4525963"/>
          </a:xfrm>
        </p:spPr>
        <p:txBody>
          <a:bodyPr>
            <a:normAutofit/>
          </a:bodyPr>
          <a:lstStyle>
            <a:lvl1pPr marL="0" indent="0">
              <a:buNone/>
              <a:defRPr sz="1600">
                <a:latin typeface="Helvetica" pitchFamily="34" charset="0"/>
                <a:cs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Line 9"/>
          <p:cNvSpPr>
            <a:spLocks noChangeShapeType="1"/>
          </p:cNvSpPr>
          <p:nvPr userDrawn="1"/>
        </p:nvSpPr>
        <p:spPr bwMode="auto">
          <a:xfrm flipH="1">
            <a:off x="457200" y="1524000"/>
            <a:ext cx="29718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1"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245282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Bullets-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rmAutofit/>
          </a:bodyPr>
          <a:lstStyle>
            <a:lvl1pPr algn="l">
              <a:defRPr sz="2800" b="1">
                <a:solidFill>
                  <a:srgbClr val="85A857"/>
                </a:solidFill>
                <a:latin typeface="Helvetica" pitchFamily="34" charset="0"/>
                <a:cs typeface="Helvetic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99150"/>
          </a:xfrm>
        </p:spPr>
        <p:txBody>
          <a:bodyPr/>
          <a:lstStyle>
            <a:lvl1pPr>
              <a:buClr>
                <a:srgbClr val="85A857"/>
              </a:buClr>
              <a:buFont typeface="Helvetica" pitchFamily="34" charset="0"/>
              <a:buChar char="◘"/>
              <a:defRPr sz="2800">
                <a:latin typeface="Helvetica" pitchFamily="34" charset="0"/>
                <a:cs typeface="Helvetica" pitchFamily="34" charset="0"/>
              </a:defRPr>
            </a:lvl1pPr>
            <a:lvl2pPr>
              <a:buClr>
                <a:srgbClr val="0F3E4D"/>
              </a:buClr>
              <a:buFont typeface="Arial" pitchFamily="34" charset="0"/>
              <a:buChar char="•"/>
              <a:defRPr sz="2400">
                <a:latin typeface="Helvetica" pitchFamily="34" charset="0"/>
                <a:cs typeface="Helvetica" pitchFamily="34" charset="0"/>
              </a:defRPr>
            </a:lvl2pPr>
            <a:lvl3pPr>
              <a:buClr>
                <a:schemeClr val="bg1">
                  <a:lumMod val="50000"/>
                </a:schemeClr>
              </a:buClr>
              <a:buSzPct val="75000"/>
              <a:buFont typeface="Wingdings" pitchFamily="2" charset="2"/>
              <a:buChar char="§"/>
              <a:defRPr sz="2000">
                <a:latin typeface="Helvetica" pitchFamily="34" charset="0"/>
                <a:cs typeface="Helvetica" pitchFamily="34" charset="0"/>
              </a:defRPr>
            </a:lvl3pPr>
            <a:lvl4pPr>
              <a:buFont typeface="Arial" pitchFamily="34" charset="0"/>
              <a:buChar char="•"/>
              <a:defRPr sz="1800">
                <a:latin typeface="Helvetica" pitchFamily="34" charset="0"/>
                <a:cs typeface="Helvetica" pitchFamily="34" charset="0"/>
              </a:defRPr>
            </a:lvl4pPr>
            <a:lvl5pPr>
              <a:buSzPct val="50000"/>
              <a:buFont typeface="Courier New" pitchFamily="49" charset="0"/>
              <a:buChar char="o"/>
              <a:defRPr sz="1600">
                <a:latin typeface="Helvetica" pitchFamily="34" charset="0"/>
                <a:cs typeface="Helvetica"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46237"/>
            <a:ext cx="3008313" cy="4525963"/>
          </a:xfrm>
        </p:spPr>
        <p:txBody>
          <a:bodyPr/>
          <a:lstStyle>
            <a:lvl1pPr marL="0" indent="0">
              <a:buNone/>
              <a:defRPr sz="1400">
                <a:latin typeface="Helvetica" pitchFamily="34" charset="0"/>
                <a:cs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Line 9"/>
          <p:cNvSpPr>
            <a:spLocks noChangeShapeType="1"/>
          </p:cNvSpPr>
          <p:nvPr userDrawn="1"/>
        </p:nvSpPr>
        <p:spPr bwMode="auto">
          <a:xfrm flipH="1">
            <a:off x="457200" y="1524000"/>
            <a:ext cx="2971800" cy="0"/>
          </a:xfrm>
          <a:prstGeom prst="line">
            <a:avLst/>
          </a:prstGeom>
          <a:noFill/>
          <a:ln w="19050">
            <a:solidFill>
              <a:srgbClr val="0F3E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324600"/>
            <a:ext cx="1066800" cy="413684"/>
          </a:xfrm>
          <a:prstGeom prst="rect">
            <a:avLst/>
          </a:prstGeom>
        </p:spPr>
      </p:pic>
      <p:sp>
        <p:nvSpPr>
          <p:cNvPr id="11" name="Footer Placeholder 4"/>
          <p:cNvSpPr>
            <a:spLocks noGrp="1"/>
          </p:cNvSpPr>
          <p:nvPr>
            <p:ph type="ftr" sz="quarter" idx="11"/>
          </p:nvPr>
        </p:nvSpPr>
        <p:spPr>
          <a:xfrm>
            <a:off x="457200" y="6356350"/>
            <a:ext cx="68580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2452824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Log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6291916"/>
            <a:ext cx="1066800" cy="413684"/>
          </a:xfrm>
          <a:prstGeom prst="rect">
            <a:avLst/>
          </a:prstGeom>
        </p:spPr>
      </p:pic>
      <p:sp>
        <p:nvSpPr>
          <p:cNvPr id="6" name="Footer Placeholder 4"/>
          <p:cNvSpPr>
            <a:spLocks noGrp="1"/>
          </p:cNvSpPr>
          <p:nvPr>
            <p:ph type="ftr" sz="quarter" idx="11"/>
          </p:nvPr>
        </p:nvSpPr>
        <p:spPr>
          <a:xfrm>
            <a:off x="457200" y="6356350"/>
            <a:ext cx="6705600" cy="365125"/>
          </a:xfrm>
        </p:spPr>
        <p:txBody>
          <a:bodyPr/>
          <a:lstStyle>
            <a:lvl1pPr>
              <a:defRPr sz="1400">
                <a:solidFill>
                  <a:schemeClr val="tx1">
                    <a:lumMod val="50000"/>
                    <a:lumOff val="50000"/>
                  </a:schemeClr>
                </a:solidFill>
                <a:latin typeface="Helvetica" pitchFamily="34" charset="0"/>
                <a:cs typeface="Helvetica" pitchFamily="34" charset="0"/>
              </a:defRPr>
            </a:lvl1pPr>
          </a:lstStyle>
          <a:p>
            <a:r>
              <a:rPr lang="en-US" dirty="0" smtClean="0"/>
              <a:t>Name of the Presentation</a:t>
            </a:r>
            <a:endParaRPr lang="en-US" dirty="0"/>
          </a:p>
        </p:txBody>
      </p:sp>
    </p:spTree>
    <p:extLst>
      <p:ext uri="{BB962C8B-B14F-4D97-AF65-F5344CB8AC3E}">
        <p14:creationId xmlns:p14="http://schemas.microsoft.com/office/powerpoint/2010/main" val="17562882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a:t>
            </a:r>
            <a:br>
              <a:rPr lang="en-US" dirty="0" smtClean="0"/>
            </a:br>
            <a:r>
              <a:rPr lang="en-US" dirty="0" smtClean="0"/>
              <a:t>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0FAA0-8F08-4190-9A23-73EDD5C52924}" type="datetimeFigureOut">
              <a:rPr lang="en-US" smtClean="0"/>
              <a:pPr/>
              <a:t>11/8/2016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A2941-96DB-4885-945B-1384CA7EC7BB}" type="slidenum">
              <a:rPr lang="en-US" smtClean="0"/>
              <a:pPr/>
              <a:t>‹#›</a:t>
            </a:fld>
            <a:endParaRPr lang="en-US"/>
          </a:p>
        </p:txBody>
      </p:sp>
    </p:spTree>
    <p:extLst>
      <p:ext uri="{BB962C8B-B14F-4D97-AF65-F5344CB8AC3E}">
        <p14:creationId xmlns:p14="http://schemas.microsoft.com/office/powerpoint/2010/main" val="347966533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2" r:id="rId3"/>
    <p:sldLayoutId id="2147483653" r:id="rId4"/>
    <p:sldLayoutId id="2147483662" r:id="rId5"/>
    <p:sldLayoutId id="2147483663" r:id="rId6"/>
    <p:sldLayoutId id="2147483664" r:id="rId7"/>
    <p:sldLayoutId id="2147483656" r:id="rId8"/>
    <p:sldLayoutId id="2147483650" r:id="rId9"/>
    <p:sldLayoutId id="2147483666" r:id="rId10"/>
    <p:sldLayoutId id="2147483657" r:id="rId11"/>
    <p:sldLayoutId id="2147483665" r:id="rId12"/>
    <p:sldLayoutId id="2147483658" r:id="rId13"/>
    <p:sldLayoutId id="2147483661" r:id="rId14"/>
    <p:sldLayoutId id="2147483659" r:id="rId15"/>
  </p:sldLayoutIdLst>
  <p:txStyles>
    <p:titleStyle>
      <a:lvl1pPr algn="l" defTabSz="914400" rtl="0" eaLnBrk="1" latinLnBrk="0" hangingPunct="1">
        <a:spcBef>
          <a:spcPct val="0"/>
        </a:spcBef>
        <a:buNone/>
        <a:defRPr sz="3200" b="1" kern="1200">
          <a:solidFill>
            <a:srgbClr val="85A857"/>
          </a:solidFill>
          <a:latin typeface="Helvetica" panose="020B0604020202020204" pitchFamily="34" charset="0"/>
          <a:ea typeface="+mj-ea"/>
          <a:cs typeface="Helvetica" panose="020B0604020202020204" pitchFamily="34" charset="0"/>
        </a:defRPr>
      </a:lvl1pPr>
    </p:titleStyle>
    <p:bodyStyle>
      <a:lvl1pPr marL="342900" indent="-342900" algn="l" defTabSz="914400" rtl="0" eaLnBrk="1" latinLnBrk="0" hangingPunct="1">
        <a:spcBef>
          <a:spcPct val="20000"/>
        </a:spcBef>
        <a:buClr>
          <a:srgbClr val="85A857"/>
        </a:buClr>
        <a:buFont typeface="Helvetica" panose="020B0604020202020204" pitchFamily="34" charset="0"/>
        <a:buChar char="◘"/>
        <a:defRPr sz="2800" kern="1200">
          <a:solidFill>
            <a:schemeClr val="tx1"/>
          </a:solidFill>
          <a:latin typeface="Helvetica" panose="020B0604020202020204" pitchFamily="34" charset="0"/>
          <a:ea typeface="+mn-ea"/>
          <a:cs typeface="Helvetica" panose="020B0604020202020204" pitchFamily="34" charset="0"/>
        </a:defRPr>
      </a:lvl1pPr>
      <a:lvl2pPr marL="742950" indent="-285750" algn="l" defTabSz="914400" rtl="0" eaLnBrk="1" latinLnBrk="0" hangingPunct="1">
        <a:spcBef>
          <a:spcPct val="20000"/>
        </a:spcBef>
        <a:buClr>
          <a:srgbClr val="0F3E4D"/>
        </a:buClr>
        <a:buFont typeface="Arial" panose="020B0604020202020204" pitchFamily="34" charset="0"/>
        <a:buChar char="•"/>
        <a:defRPr sz="24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spcBef>
          <a:spcPct val="20000"/>
        </a:spcBef>
        <a:buClr>
          <a:schemeClr val="bg1">
            <a:lumMod val="50000"/>
          </a:schemeClr>
        </a:buClr>
        <a:buSzPct val="75000"/>
        <a:buFont typeface="Wingdings" panose="05000000000000000000" pitchFamily="2" charset="2"/>
        <a:buChar char="§"/>
        <a:defRPr sz="20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spcBef>
          <a:spcPct val="20000"/>
        </a:spcBef>
        <a:buSzPct val="50000"/>
        <a:buFont typeface="Courier New" panose="02070309020205020404" pitchFamily="49" charset="0"/>
        <a:buChar char="o"/>
        <a:defRPr sz="18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339975"/>
            <a:ext cx="7467600" cy="1470025"/>
          </a:xfrm>
        </p:spPr>
        <p:txBody>
          <a:bodyPr>
            <a:normAutofit fontScale="90000"/>
          </a:bodyPr>
          <a:lstStyle/>
          <a:p>
            <a:pPr algn="ctr"/>
            <a:r>
              <a:rPr lang="en-US" dirty="0" smtClean="0"/>
              <a:t>Recent </a:t>
            </a:r>
            <a:r>
              <a:rPr lang="en-US" dirty="0"/>
              <a:t>Legal and Regulatory Developments Impacting Offshore Drilling Operations</a:t>
            </a:r>
          </a:p>
        </p:txBody>
      </p:sp>
      <p:sp>
        <p:nvSpPr>
          <p:cNvPr id="4" name="TextBox 3"/>
          <p:cNvSpPr txBox="1"/>
          <p:nvPr/>
        </p:nvSpPr>
        <p:spPr>
          <a:xfrm>
            <a:off x="6000750" y="5311914"/>
            <a:ext cx="2895600" cy="707886"/>
          </a:xfrm>
          <a:prstGeom prst="rect">
            <a:avLst/>
          </a:prstGeom>
          <a:noFill/>
          <a:effectLst>
            <a:outerShdw sx="1000" sy="1000" algn="ctr" rotWithShape="0">
              <a:schemeClr val="tx1"/>
            </a:outerShdw>
          </a:effectLst>
        </p:spPr>
        <p:txBody>
          <a:bodyPr wrap="square" rtlCol="0">
            <a:spAutoFit/>
          </a:bodyPr>
          <a:lstStyle/>
          <a:p>
            <a:pPr algn="r"/>
            <a:r>
              <a:rPr lang="en-US" sz="2000" b="1" dirty="0" smtClean="0">
                <a:solidFill>
                  <a:srgbClr val="85A857"/>
                </a:solidFill>
                <a:latin typeface="Helvetica" pitchFamily="34" charset="0"/>
                <a:cs typeface="Helvetica" pitchFamily="34" charset="0"/>
              </a:rPr>
              <a:t>Michael D. Farber</a:t>
            </a:r>
          </a:p>
          <a:p>
            <a:pPr algn="r"/>
            <a:r>
              <a:rPr lang="en-US" sz="2000" b="1" dirty="0" smtClean="0">
                <a:solidFill>
                  <a:srgbClr val="85A857"/>
                </a:solidFill>
                <a:latin typeface="Helvetica" pitchFamily="34" charset="0"/>
                <a:cs typeface="Helvetica" pitchFamily="34" charset="0"/>
              </a:rPr>
              <a:t>R. Scott Nuzum</a:t>
            </a:r>
          </a:p>
        </p:txBody>
      </p:sp>
      <p:sp>
        <p:nvSpPr>
          <p:cNvPr id="5" name="TextBox 4"/>
          <p:cNvSpPr txBox="1"/>
          <p:nvPr/>
        </p:nvSpPr>
        <p:spPr>
          <a:xfrm>
            <a:off x="6019800" y="6067455"/>
            <a:ext cx="2895600" cy="307777"/>
          </a:xfrm>
          <a:prstGeom prst="rect">
            <a:avLst/>
          </a:prstGeom>
          <a:noFill/>
        </p:spPr>
        <p:txBody>
          <a:bodyPr wrap="square" rtlCol="0">
            <a:spAutoFit/>
          </a:bodyPr>
          <a:lstStyle/>
          <a:p>
            <a:pPr algn="r"/>
            <a:r>
              <a:rPr lang="en-US" sz="1400" b="1" dirty="0" smtClean="0">
                <a:latin typeface="Helvetica" pitchFamily="34" charset="0"/>
                <a:cs typeface="Helvetica" pitchFamily="34" charset="0"/>
              </a:rPr>
              <a:t>October 20,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BSEE’s Approach to Incident Investigations</a:t>
            </a:r>
          </a:p>
        </p:txBody>
      </p:sp>
      <p:sp>
        <p:nvSpPr>
          <p:cNvPr id="3" name="Content Placeholder 2"/>
          <p:cNvSpPr>
            <a:spLocks noGrp="1"/>
          </p:cNvSpPr>
          <p:nvPr>
            <p:ph sz="half" idx="1"/>
          </p:nvPr>
        </p:nvSpPr>
        <p:spPr/>
        <p:txBody>
          <a:bodyPr/>
          <a:lstStyle/>
          <a:p>
            <a:r>
              <a:rPr lang="en-US" dirty="0"/>
              <a:t>Fatalities, losses of well control, and other serious incidents will likely trigger a “panel investigation”</a:t>
            </a:r>
          </a:p>
          <a:p>
            <a:r>
              <a:rPr lang="en-US" dirty="0"/>
              <a:t>Panel investigations are led by experienced investigators and typically focus on full range of potential causes</a:t>
            </a:r>
          </a:p>
          <a:p>
            <a:r>
              <a:rPr lang="en-US" dirty="0"/>
              <a:t>Expect document hold notices, requests for documents and information, employee interviews, and, in some case, forensic testing of equipment</a:t>
            </a:r>
          </a:p>
          <a:p>
            <a:endParaRPr lang="en-US" dirty="0"/>
          </a:p>
        </p:txBody>
      </p:sp>
    </p:spTree>
    <p:extLst>
      <p:ext uri="{BB962C8B-B14F-4D97-AF65-F5344CB8AC3E}">
        <p14:creationId xmlns:p14="http://schemas.microsoft.com/office/powerpoint/2010/main" val="1503893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Developments: Contractor Liability</a:t>
            </a:r>
          </a:p>
        </p:txBody>
      </p:sp>
      <p:sp>
        <p:nvSpPr>
          <p:cNvPr id="3" name="Content Placeholder 2"/>
          <p:cNvSpPr>
            <a:spLocks noGrp="1"/>
          </p:cNvSpPr>
          <p:nvPr>
            <p:ph sz="half" idx="1"/>
          </p:nvPr>
        </p:nvSpPr>
        <p:spPr/>
        <p:txBody>
          <a:bodyPr>
            <a:normAutofit fontScale="92500"/>
          </a:bodyPr>
          <a:lstStyle/>
          <a:p>
            <a:r>
              <a:rPr lang="en-US" dirty="0" smtClean="0"/>
              <a:t>Prior to Macondo, the federal government’s OCSLA enforcement regime was focused strictly on oil and gas lessees and “designated operators”</a:t>
            </a:r>
          </a:p>
          <a:p>
            <a:r>
              <a:rPr lang="en-US" dirty="0" smtClean="0"/>
              <a:t>Pursuant to OCSLA </a:t>
            </a:r>
            <a:r>
              <a:rPr lang="en-US" dirty="0"/>
              <a:t>and BSEE </a:t>
            </a:r>
            <a:r>
              <a:rPr lang="en-US" dirty="0" smtClean="0"/>
              <a:t>regulations, the </a:t>
            </a:r>
            <a:r>
              <a:rPr lang="en-US" dirty="0"/>
              <a:t>lessee </a:t>
            </a:r>
            <a:r>
              <a:rPr lang="en-US" dirty="0" smtClean="0"/>
              <a:t>is required to </a:t>
            </a:r>
            <a:r>
              <a:rPr lang="en-US" dirty="0"/>
              <a:t>meet a requirement or perform an action in a safe and workmanlike manner</a:t>
            </a:r>
          </a:p>
          <a:p>
            <a:r>
              <a:rPr lang="en-US" dirty="0" smtClean="0"/>
              <a:t>Following Macondo, BSEE’s focus turned to independent contractors</a:t>
            </a:r>
          </a:p>
          <a:p>
            <a:r>
              <a:rPr lang="en-US" dirty="0" smtClean="0"/>
              <a:t>BSEE began issuing incidents of noncompliance (INCS) to and assessing penalties on those entities</a:t>
            </a:r>
            <a:endParaRPr lang="en-US" dirty="0"/>
          </a:p>
        </p:txBody>
      </p:sp>
    </p:spTree>
    <p:extLst>
      <p:ext uri="{BB962C8B-B14F-4D97-AF65-F5344CB8AC3E}">
        <p14:creationId xmlns:p14="http://schemas.microsoft.com/office/powerpoint/2010/main" val="2324398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Liability </a:t>
            </a:r>
            <a:r>
              <a:rPr lang="en-US" dirty="0"/>
              <a:t>under OCSLA</a:t>
            </a:r>
          </a:p>
        </p:txBody>
      </p:sp>
      <p:sp>
        <p:nvSpPr>
          <p:cNvPr id="3" name="Content Placeholder 2"/>
          <p:cNvSpPr>
            <a:spLocks noGrp="1"/>
          </p:cNvSpPr>
          <p:nvPr>
            <p:ph sz="half" idx="1"/>
          </p:nvPr>
        </p:nvSpPr>
        <p:spPr/>
        <p:txBody>
          <a:bodyPr>
            <a:normAutofit fontScale="92500" lnSpcReduction="10000"/>
          </a:bodyPr>
          <a:lstStyle/>
          <a:p>
            <a:r>
              <a:rPr lang="en-US" dirty="0" smtClean="0"/>
              <a:t>In past five years, BSEE has pursued a number of civil enforcement actions against independent contractors</a:t>
            </a:r>
          </a:p>
          <a:p>
            <a:r>
              <a:rPr lang="en-US" dirty="0" smtClean="0"/>
              <a:t>BSEE’s civil enforcement authority has been upheld by the Interior Board of Land Appeals (IBLA) which has found that OCSLA and BSEE regulations impute joint and several liability on the lessee, operator</a:t>
            </a:r>
            <a:r>
              <a:rPr lang="en-US" dirty="0"/>
              <a:t>, </a:t>
            </a:r>
            <a:r>
              <a:rPr lang="en-US" u="sng" dirty="0"/>
              <a:t>and the person actually performing the activity </a:t>
            </a:r>
            <a:r>
              <a:rPr lang="en-US" u="sng" dirty="0" smtClean="0"/>
              <a:t>to which </a:t>
            </a:r>
            <a:r>
              <a:rPr lang="en-US" u="sng" dirty="0"/>
              <a:t>the </a:t>
            </a:r>
            <a:r>
              <a:rPr lang="en-US" u="sng" dirty="0" smtClean="0"/>
              <a:t>requirement applies</a:t>
            </a:r>
          </a:p>
          <a:p>
            <a:r>
              <a:rPr lang="en-US" dirty="0" smtClean="0"/>
              <a:t>This issue is currently before the U.S. District Court for the Western District of Louisiana </a:t>
            </a:r>
          </a:p>
          <a:p>
            <a:endParaRPr lang="en-US" dirty="0"/>
          </a:p>
        </p:txBody>
      </p:sp>
    </p:spTree>
    <p:extLst>
      <p:ext uri="{BB962C8B-B14F-4D97-AF65-F5344CB8AC3E}">
        <p14:creationId xmlns:p14="http://schemas.microsoft.com/office/powerpoint/2010/main" val="2131392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Criminal Liability under OCSLA</a:t>
            </a:r>
          </a:p>
        </p:txBody>
      </p:sp>
      <p:sp>
        <p:nvSpPr>
          <p:cNvPr id="3" name="Content Placeholder 2"/>
          <p:cNvSpPr>
            <a:spLocks noGrp="1"/>
          </p:cNvSpPr>
          <p:nvPr>
            <p:ph sz="half" idx="1"/>
          </p:nvPr>
        </p:nvSpPr>
        <p:spPr/>
        <p:txBody>
          <a:bodyPr>
            <a:normAutofit fontScale="85000" lnSpcReduction="20000"/>
          </a:bodyPr>
          <a:lstStyle/>
          <a:p>
            <a:r>
              <a:rPr lang="en-US" dirty="0" smtClean="0"/>
              <a:t>More recently, a BSEE referral led to the filing of criminal charges against two contractors</a:t>
            </a:r>
          </a:p>
          <a:p>
            <a:r>
              <a:rPr lang="en-US" dirty="0" smtClean="0"/>
              <a:t>In April 2016, the U.S. District Court for the Eastern District of Louisiana dismissed these charges, finding:</a:t>
            </a:r>
          </a:p>
          <a:p>
            <a:pPr lvl="1"/>
            <a:r>
              <a:rPr lang="en-US" dirty="0"/>
              <a:t>BSEE’s regulatory definition “you” does not contemplate contractors</a:t>
            </a:r>
          </a:p>
          <a:p>
            <a:pPr lvl="1"/>
            <a:r>
              <a:rPr lang="en-US" dirty="0"/>
              <a:t>Regulatory history did not justify application of joint and several liability to contractors</a:t>
            </a:r>
          </a:p>
          <a:p>
            <a:r>
              <a:rPr lang="en-US" dirty="0" smtClean="0"/>
              <a:t>Ultimate disposition unclear: U.S. has appealed to 5</a:t>
            </a:r>
            <a:r>
              <a:rPr lang="en-US" baseline="30000" dirty="0" smtClean="0"/>
              <a:t>th</a:t>
            </a:r>
            <a:r>
              <a:rPr lang="en-US" dirty="0" smtClean="0"/>
              <a:t> Circuit</a:t>
            </a:r>
          </a:p>
          <a:p>
            <a:r>
              <a:rPr lang="en-US" dirty="0" smtClean="0"/>
              <a:t>Additionally, OCSLA section 24(c) would appear to apply to contractors</a:t>
            </a:r>
          </a:p>
          <a:p>
            <a:r>
              <a:rPr lang="en-US" dirty="0" smtClean="0"/>
              <a:t>Moreover, BSEE could revise its regulations to make clear that contractors are covered</a:t>
            </a:r>
          </a:p>
          <a:p>
            <a:pPr marL="457200" lvl="1" indent="0">
              <a:buNone/>
            </a:pPr>
            <a:endParaRPr lang="en-US" dirty="0" smtClean="0">
              <a:solidFill>
                <a:srgbClr val="FF0000"/>
              </a:solidFill>
            </a:endParaRPr>
          </a:p>
          <a:p>
            <a:endParaRPr lang="en-US" dirty="0"/>
          </a:p>
        </p:txBody>
      </p:sp>
    </p:spTree>
    <p:extLst>
      <p:ext uri="{BB962C8B-B14F-4D97-AF65-F5344CB8AC3E}">
        <p14:creationId xmlns:p14="http://schemas.microsoft.com/office/powerpoint/2010/main" val="2621606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1905000" y="2355850"/>
            <a:ext cx="6589713" cy="350838"/>
          </a:xfrm>
          <a:prstGeom prst="rect">
            <a:avLst/>
          </a:prstGeom>
          <a:noFill/>
          <a:ln w="9525">
            <a:noFill/>
            <a:miter lim="800000"/>
            <a:headEnd/>
            <a:tailEnd/>
          </a:ln>
          <a:effectLst/>
        </p:spPr>
        <p:txBody>
          <a:bodyPr anchor="b">
            <a:prstTxWarp prst="textNoShape">
              <a:avLst/>
            </a:prstTxWarp>
            <a:spAutoFit/>
          </a:bodyPr>
          <a:lstStyle/>
          <a:p>
            <a:pPr algn="l">
              <a:spcBef>
                <a:spcPct val="50000"/>
              </a:spcBef>
            </a:pPr>
            <a:r>
              <a:rPr lang="en-US" sz="1700" dirty="0">
                <a:solidFill>
                  <a:schemeClr val="bg1"/>
                </a:solidFill>
                <a:effectLst>
                  <a:outerShdw blurRad="38100" dist="38100" dir="2700000" algn="tl">
                    <a:srgbClr val="000000">
                      <a:alpha val="43137"/>
                    </a:srgbClr>
                  </a:outerShdw>
                </a:effectLst>
                <a:latin typeface="Helvetica" pitchFamily="34" charset="0"/>
                <a:cs typeface="Helvetica" pitchFamily="34" charset="0"/>
              </a:rPr>
              <a:t>For more </a:t>
            </a:r>
            <a:r>
              <a:rPr lang="en-US" sz="1700" dirty="0" smtClean="0">
                <a:solidFill>
                  <a:schemeClr val="bg1"/>
                </a:solidFill>
                <a:effectLst>
                  <a:outerShdw blurRad="38100" dist="38100" dir="2700000" algn="tl">
                    <a:srgbClr val="000000">
                      <a:alpha val="43137"/>
                    </a:srgbClr>
                  </a:outerShdw>
                </a:effectLst>
                <a:latin typeface="Helvetica" pitchFamily="34" charset="0"/>
                <a:cs typeface="Helvetica" pitchFamily="34" charset="0"/>
              </a:rPr>
              <a:t>information:</a:t>
            </a:r>
            <a:endParaRPr lang="en-US" sz="1700" dirty="0">
              <a:solidFill>
                <a:schemeClr val="bg1"/>
              </a:solidFill>
              <a:effectLst>
                <a:outerShdw blurRad="38100" dist="38100" dir="2700000" algn="tl">
                  <a:srgbClr val="000000">
                    <a:alpha val="43137"/>
                  </a:srgbClr>
                </a:outerShdw>
              </a:effectLst>
              <a:latin typeface="Helvetica" pitchFamily="34" charset="0"/>
              <a:cs typeface="Helvetica" pitchFamily="34" charset="0"/>
            </a:endParaRPr>
          </a:p>
        </p:txBody>
      </p:sp>
      <p:sp>
        <p:nvSpPr>
          <p:cNvPr id="4" name="Text Box 8"/>
          <p:cNvSpPr txBox="1">
            <a:spLocks noChangeArrowheads="1"/>
          </p:cNvSpPr>
          <p:nvPr/>
        </p:nvSpPr>
        <p:spPr bwMode="auto">
          <a:xfrm>
            <a:off x="1908175" y="3063875"/>
            <a:ext cx="2087562" cy="717119"/>
          </a:xfrm>
          <a:prstGeom prst="rect">
            <a:avLst/>
          </a:prstGeom>
          <a:noFill/>
          <a:ln w="9525">
            <a:noFill/>
            <a:miter lim="800000"/>
            <a:headEnd/>
            <a:tailEnd/>
          </a:ln>
          <a:effectLst/>
        </p:spPr>
        <p:txBody>
          <a:bodyPr>
            <a:prstTxWarp prst="textNoShape">
              <a:avLst/>
            </a:prstTxWarp>
            <a:spAutoFit/>
          </a:bodyPr>
          <a:lstStyle/>
          <a:p>
            <a:pPr algn="l">
              <a:lnSpc>
                <a:spcPct val="80000"/>
              </a:lnSpc>
              <a:spcBef>
                <a:spcPct val="30000"/>
              </a:spcBef>
            </a:pPr>
            <a:r>
              <a:rPr lang="en-US" sz="1400" b="1" dirty="0" smtClean="0">
                <a:solidFill>
                  <a:srgbClr val="85A857"/>
                </a:solidFill>
                <a:effectLst>
                  <a:outerShdw blurRad="38100" dist="38100" dir="2700000" algn="tl">
                    <a:srgbClr val="000000">
                      <a:alpha val="43137"/>
                    </a:srgbClr>
                  </a:outerShdw>
                </a:effectLst>
                <a:latin typeface="Helvetica" pitchFamily="34" charset="0"/>
                <a:cs typeface="Helvetica" pitchFamily="34" charset="0"/>
              </a:rPr>
              <a:t>Michael D. Farber</a:t>
            </a:r>
            <a:endParaRPr lang="en-US" sz="1400" b="1" dirty="0">
              <a:solidFill>
                <a:srgbClr val="85A857"/>
              </a:solidFill>
              <a:effectLst>
                <a:outerShdw blurRad="38100" dist="38100" dir="2700000" algn="tl">
                  <a:srgbClr val="000000">
                    <a:alpha val="43137"/>
                  </a:srgbClr>
                </a:outerShdw>
              </a:effectLst>
              <a:latin typeface="Helvetica" pitchFamily="34" charset="0"/>
              <a:cs typeface="Helvetica" pitchFamily="34" charset="0"/>
            </a:endParaRPr>
          </a:p>
          <a:p>
            <a:pPr algn="l">
              <a:lnSpc>
                <a:spcPct val="80000"/>
              </a:lnSpc>
              <a:spcBef>
                <a:spcPct val="30000"/>
              </a:spcBef>
            </a:pPr>
            <a:r>
              <a:rPr lang="en-US" sz="1400" dirty="0" smtClean="0">
                <a:solidFill>
                  <a:schemeClr val="bg2"/>
                </a:solidFill>
                <a:effectLst>
                  <a:outerShdw blurRad="38100" dist="38100" dir="2700000" algn="tl">
                    <a:srgbClr val="000000">
                      <a:alpha val="43137"/>
                    </a:srgbClr>
                  </a:outerShdw>
                </a:effectLst>
                <a:latin typeface="Helvetica" pitchFamily="34" charset="0"/>
                <a:cs typeface="Helvetica" pitchFamily="34" charset="0"/>
              </a:rPr>
              <a:t>202-298-1803</a:t>
            </a:r>
            <a:endParaRPr lang="en-US" sz="1400" dirty="0">
              <a:solidFill>
                <a:schemeClr val="bg2"/>
              </a:solidFill>
              <a:effectLst>
                <a:outerShdw blurRad="38100" dist="38100" dir="2700000" algn="tl">
                  <a:srgbClr val="000000">
                    <a:alpha val="43137"/>
                  </a:srgbClr>
                </a:outerShdw>
              </a:effectLst>
              <a:latin typeface="Helvetica" pitchFamily="34" charset="0"/>
              <a:cs typeface="Helvetica" pitchFamily="34" charset="0"/>
            </a:endParaRPr>
          </a:p>
          <a:p>
            <a:pPr algn="l">
              <a:lnSpc>
                <a:spcPct val="70000"/>
              </a:lnSpc>
              <a:spcBef>
                <a:spcPct val="30000"/>
              </a:spcBef>
            </a:pPr>
            <a:r>
              <a:rPr lang="en-US" sz="1400" dirty="0" smtClean="0">
                <a:solidFill>
                  <a:schemeClr val="bg2"/>
                </a:solidFill>
                <a:effectLst>
                  <a:outerShdw blurRad="38100" dist="38100" dir="2700000" algn="tl">
                    <a:srgbClr val="000000">
                      <a:alpha val="43137"/>
                    </a:srgbClr>
                  </a:outerShdw>
                </a:effectLst>
                <a:latin typeface="Helvetica" pitchFamily="34" charset="0"/>
                <a:cs typeface="Helvetica" pitchFamily="34" charset="0"/>
              </a:rPr>
              <a:t>mfarber@vnf.com</a:t>
            </a:r>
            <a:endParaRPr lang="en-US" sz="1400" dirty="0">
              <a:solidFill>
                <a:schemeClr val="bg2"/>
              </a:solidFill>
              <a:effectLst>
                <a:outerShdw blurRad="38100" dist="38100" dir="2700000" algn="tl">
                  <a:srgbClr val="000000">
                    <a:alpha val="43137"/>
                  </a:srgbClr>
                </a:outerShdw>
              </a:effectLst>
              <a:latin typeface="Helvetica" pitchFamily="34" charset="0"/>
              <a:cs typeface="Helvetica" pitchFamily="34" charset="0"/>
            </a:endParaRPr>
          </a:p>
        </p:txBody>
      </p:sp>
      <p:sp>
        <p:nvSpPr>
          <p:cNvPr id="6" name="Text Box 38"/>
          <p:cNvSpPr txBox="1">
            <a:spLocks noChangeArrowheads="1"/>
          </p:cNvSpPr>
          <p:nvPr/>
        </p:nvSpPr>
        <p:spPr bwMode="auto">
          <a:xfrm>
            <a:off x="4194175" y="3063875"/>
            <a:ext cx="2087562" cy="717119"/>
          </a:xfrm>
          <a:prstGeom prst="rect">
            <a:avLst/>
          </a:prstGeom>
          <a:noFill/>
          <a:ln w="9525">
            <a:noFill/>
            <a:miter lim="800000"/>
            <a:headEnd/>
            <a:tailEnd/>
          </a:ln>
          <a:effectLst/>
        </p:spPr>
        <p:txBody>
          <a:bodyPr>
            <a:prstTxWarp prst="textNoShape">
              <a:avLst/>
            </a:prstTxWarp>
            <a:spAutoFit/>
          </a:bodyPr>
          <a:lstStyle/>
          <a:p>
            <a:pPr algn="l">
              <a:lnSpc>
                <a:spcPct val="80000"/>
              </a:lnSpc>
              <a:spcBef>
                <a:spcPct val="30000"/>
              </a:spcBef>
            </a:pPr>
            <a:r>
              <a:rPr lang="en-US" sz="1400" b="1" dirty="0" smtClean="0">
                <a:solidFill>
                  <a:srgbClr val="85A857"/>
                </a:solidFill>
                <a:effectLst>
                  <a:outerShdw blurRad="38100" dist="38100" dir="2700000" algn="tl">
                    <a:srgbClr val="000000">
                      <a:alpha val="43137"/>
                    </a:srgbClr>
                  </a:outerShdw>
                </a:effectLst>
                <a:latin typeface="Helvetica" pitchFamily="34" charset="0"/>
                <a:cs typeface="Helvetica" pitchFamily="34" charset="0"/>
              </a:rPr>
              <a:t>R. Scott Nuzum</a:t>
            </a:r>
            <a:endParaRPr lang="en-US" sz="1400" b="1" dirty="0">
              <a:solidFill>
                <a:srgbClr val="85A857"/>
              </a:solidFill>
              <a:effectLst>
                <a:outerShdw blurRad="38100" dist="38100" dir="2700000" algn="tl">
                  <a:srgbClr val="000000">
                    <a:alpha val="43137"/>
                  </a:srgbClr>
                </a:outerShdw>
              </a:effectLst>
              <a:latin typeface="Helvetica" pitchFamily="34" charset="0"/>
              <a:cs typeface="Helvetica" pitchFamily="34" charset="0"/>
            </a:endParaRPr>
          </a:p>
          <a:p>
            <a:pPr algn="l">
              <a:lnSpc>
                <a:spcPct val="80000"/>
              </a:lnSpc>
              <a:spcBef>
                <a:spcPct val="30000"/>
              </a:spcBef>
            </a:pPr>
            <a:r>
              <a:rPr lang="en-US" sz="1400" dirty="0" smtClean="0">
                <a:solidFill>
                  <a:schemeClr val="bg2"/>
                </a:solidFill>
                <a:effectLst>
                  <a:outerShdw blurRad="38100" dist="38100" dir="2700000" algn="tl">
                    <a:srgbClr val="000000">
                      <a:alpha val="43137"/>
                    </a:srgbClr>
                  </a:outerShdw>
                </a:effectLst>
                <a:latin typeface="Helvetica" pitchFamily="34" charset="0"/>
                <a:cs typeface="Helvetica" pitchFamily="34" charset="0"/>
              </a:rPr>
              <a:t>202-298-1951</a:t>
            </a:r>
            <a:endParaRPr lang="en-US" sz="1400" dirty="0">
              <a:solidFill>
                <a:schemeClr val="bg2"/>
              </a:solidFill>
              <a:effectLst>
                <a:outerShdw blurRad="38100" dist="38100" dir="2700000" algn="tl">
                  <a:srgbClr val="000000">
                    <a:alpha val="43137"/>
                  </a:srgbClr>
                </a:outerShdw>
              </a:effectLst>
              <a:latin typeface="Helvetica" pitchFamily="34" charset="0"/>
              <a:cs typeface="Helvetica" pitchFamily="34" charset="0"/>
            </a:endParaRPr>
          </a:p>
          <a:p>
            <a:pPr algn="l">
              <a:lnSpc>
                <a:spcPct val="70000"/>
              </a:lnSpc>
              <a:spcBef>
                <a:spcPct val="30000"/>
              </a:spcBef>
            </a:pPr>
            <a:r>
              <a:rPr lang="en-US" sz="1400" dirty="0" smtClean="0">
                <a:solidFill>
                  <a:schemeClr val="bg2"/>
                </a:solidFill>
                <a:effectLst>
                  <a:outerShdw blurRad="38100" dist="38100" dir="2700000" algn="tl">
                    <a:srgbClr val="000000">
                      <a:alpha val="43137"/>
                    </a:srgbClr>
                  </a:outerShdw>
                </a:effectLst>
                <a:latin typeface="Helvetica" pitchFamily="34" charset="0"/>
                <a:cs typeface="Helvetica" pitchFamily="34" charset="0"/>
              </a:rPr>
              <a:t>rsn@vnf.com</a:t>
            </a:r>
            <a:endParaRPr lang="en-US" sz="1400" dirty="0">
              <a:solidFill>
                <a:schemeClr val="bg2"/>
              </a:solidFill>
              <a:effectLst>
                <a:outerShdw blurRad="38100" dist="38100" dir="2700000" algn="tl">
                  <a:srgbClr val="000000">
                    <a:alpha val="43137"/>
                  </a:srgbClr>
                </a:outerShdw>
              </a:effectLst>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Outer Continental Shelf Lands </a:t>
            </a:r>
            <a:r>
              <a:rPr lang="en-US" dirty="0" smtClean="0"/>
              <a:t>Act (OCSLA)</a:t>
            </a:r>
            <a:endParaRPr lang="en-US" dirty="0"/>
          </a:p>
        </p:txBody>
      </p:sp>
      <p:sp>
        <p:nvSpPr>
          <p:cNvPr id="4" name="Content Placeholder 2"/>
          <p:cNvSpPr txBox="1">
            <a:spLocks/>
          </p:cNvSpPr>
          <p:nvPr/>
        </p:nvSpPr>
        <p:spPr>
          <a:xfrm>
            <a:off x="4648200" y="1905000"/>
            <a:ext cx="4038600" cy="4221163"/>
          </a:xfrm>
          <a:prstGeom prst="rect">
            <a:avLst/>
          </a:prstGeom>
        </p:spPr>
        <p:txBody>
          <a:bodyPr>
            <a:normAutofit fontScale="62500" lnSpcReduction="20000"/>
          </a:bodyPr>
          <a:lstStyle>
            <a:lvl1pPr marL="342900" indent="-342900" algn="l" defTabSz="914400" rtl="0" eaLnBrk="1" latinLnBrk="0" hangingPunct="1">
              <a:spcBef>
                <a:spcPct val="20000"/>
              </a:spcBef>
              <a:buClr>
                <a:srgbClr val="85A857"/>
              </a:buClr>
              <a:buFont typeface="Helvetica" panose="020B0604020202020204" pitchFamily="34" charset="0"/>
              <a:buChar char="◘"/>
              <a:defRPr sz="2800" kern="1200">
                <a:solidFill>
                  <a:schemeClr val="tx1"/>
                </a:solidFill>
                <a:latin typeface="Helvetica" panose="020B0604020202020204" pitchFamily="34" charset="0"/>
                <a:ea typeface="+mn-ea"/>
                <a:cs typeface="Helvetica" panose="020B0604020202020204" pitchFamily="34" charset="0"/>
              </a:defRPr>
            </a:lvl1pPr>
            <a:lvl2pPr marL="742950" indent="-285750" algn="l" defTabSz="914400" rtl="0" eaLnBrk="1" latinLnBrk="0" hangingPunct="1">
              <a:spcBef>
                <a:spcPct val="20000"/>
              </a:spcBef>
              <a:buClr>
                <a:srgbClr val="0F3E4D"/>
              </a:buClr>
              <a:buFont typeface="Arial" panose="020B0604020202020204" pitchFamily="34" charset="0"/>
              <a:buChar char="•"/>
              <a:defRPr sz="24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spcBef>
                <a:spcPct val="20000"/>
              </a:spcBef>
              <a:buClr>
                <a:schemeClr val="bg1">
                  <a:lumMod val="50000"/>
                </a:schemeClr>
              </a:buClr>
              <a:buSzPct val="75000"/>
              <a:buFont typeface="Wingdings" panose="05000000000000000000" pitchFamily="2" charset="2"/>
              <a:buChar char="§"/>
              <a:defRPr sz="20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spcBef>
                <a:spcPct val="20000"/>
              </a:spcBef>
              <a:buSzPct val="50000"/>
              <a:buFont typeface="Courier New" panose="02070309020205020404" pitchFamily="49" charset="0"/>
              <a:buChar char="o"/>
              <a:defRPr sz="18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200" dirty="0" smtClean="0">
                <a:latin typeface="Verdana"/>
              </a:rPr>
              <a:t>The Outer Continental Shelf (OCS) is a vital national resource reserve held by the Federal Government for the public, which should be made available for expeditious and orderly development, subject to environmental safeguards, in a manner which is consistent with the maintenance of competition and other national needs.</a:t>
            </a:r>
            <a:endParaRPr lang="en-US" sz="2200" dirty="0" smtClean="0"/>
          </a:p>
          <a:p>
            <a:endParaRPr lang="en-US" sz="2200" dirty="0" smtClean="0">
              <a:latin typeface="Verdana"/>
            </a:endParaRPr>
          </a:p>
          <a:p>
            <a:r>
              <a:rPr lang="en-US" sz="2200" dirty="0" smtClean="0">
                <a:latin typeface="Verdana"/>
              </a:rPr>
              <a:t>Operations in the OCS should be conducted in a safe manner by well-trained personnel using technology, precautions, and techniques sufficient to prevent or minimize the likelihood of blowouts, loss of well control, fires, spillages, physical obstruction to other users of the waters or subsoil and seabed, or other occurrences which may cause damage to the environment or to property, or endanger life or health.</a:t>
            </a:r>
            <a:endParaRPr lang="en-US" sz="2200" dirty="0" smtClean="0"/>
          </a:p>
          <a:p>
            <a:endParaRPr lang="en-US" dirty="0"/>
          </a:p>
        </p:txBody>
      </p:sp>
      <p:pic>
        <p:nvPicPr>
          <p:cNvPr id="6" name="Content Placeholder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133600"/>
            <a:ext cx="3962400" cy="2971800"/>
          </a:xfrm>
          <a:prstGeom prst="rect">
            <a:avLst/>
          </a:prstGeom>
          <a:ln>
            <a:solidFill>
              <a:schemeClr val="tx1">
                <a:lumMod val="75000"/>
                <a:lumOff val="25000"/>
              </a:schemeClr>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BOEM and BSEE </a:t>
            </a:r>
          </a:p>
        </p:txBody>
      </p:sp>
      <p:sp>
        <p:nvSpPr>
          <p:cNvPr id="3" name="Content Placeholder 2"/>
          <p:cNvSpPr>
            <a:spLocks noGrp="1"/>
          </p:cNvSpPr>
          <p:nvPr>
            <p:ph sz="half" idx="1"/>
          </p:nvPr>
        </p:nvSpPr>
        <p:spPr/>
        <p:txBody>
          <a:bodyPr>
            <a:normAutofit fontScale="85000" lnSpcReduction="10000"/>
          </a:bodyPr>
          <a:lstStyle/>
          <a:p>
            <a:r>
              <a:rPr lang="en-US" dirty="0"/>
              <a:t>The Bureau of Ocean Energy Management (BOEM) conducts offshore oil and gas planning, leasing, geological resource assessment, environmental reviews and studies, G&amp;G permitting, exploration and development plan review, and fiscal/economic reviews</a:t>
            </a:r>
            <a:r>
              <a:rPr lang="en-US" dirty="0" smtClean="0"/>
              <a:t>. BOEM is also entrusted with ensuring that adequate financial assurance is available for decommissioning.</a:t>
            </a:r>
            <a:endParaRPr lang="en-US" dirty="0"/>
          </a:p>
          <a:p>
            <a:pPr marL="0" indent="0">
              <a:buNone/>
            </a:pPr>
            <a:endParaRPr lang="en-US" dirty="0"/>
          </a:p>
          <a:p>
            <a:r>
              <a:rPr lang="en-US" dirty="0"/>
              <a:t>The Bureau of Safety and Environmental Enforcement (BSEE) oversees safety regulation and enforcement, environmental enforcement, oil spill response preparedness, and decommissioning for offshore exploration and development.</a:t>
            </a:r>
          </a:p>
        </p:txBody>
      </p:sp>
    </p:spTree>
    <p:extLst>
      <p:ext uri="{BB962C8B-B14F-4D97-AF65-F5344CB8AC3E}">
        <p14:creationId xmlns:p14="http://schemas.microsoft.com/office/powerpoint/2010/main" val="16347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BSEE and its Mission</a:t>
            </a:r>
          </a:p>
        </p:txBody>
      </p:sp>
      <p:sp>
        <p:nvSpPr>
          <p:cNvPr id="4" name="Content Placeholder 2"/>
          <p:cNvSpPr txBox="1">
            <a:spLocks/>
          </p:cNvSpPr>
          <p:nvPr/>
        </p:nvSpPr>
        <p:spPr>
          <a:xfrm>
            <a:off x="4419600" y="1676401"/>
            <a:ext cx="4343400" cy="4495800"/>
          </a:xfrm>
          <a:prstGeom prst="rect">
            <a:avLst/>
          </a:prstGeom>
        </p:spPr>
        <p:txBody>
          <a:bodyPr>
            <a:normAutofit fontScale="62500" lnSpcReduction="20000"/>
          </a:bodyPr>
          <a:lstStyle>
            <a:lvl1pPr marL="342900" indent="-342900" algn="l" defTabSz="914400" rtl="0" eaLnBrk="1" latinLnBrk="0" hangingPunct="1">
              <a:spcBef>
                <a:spcPct val="20000"/>
              </a:spcBef>
              <a:buClr>
                <a:srgbClr val="85A857"/>
              </a:buClr>
              <a:buFont typeface="Helvetica" panose="020B0604020202020204" pitchFamily="34" charset="0"/>
              <a:buChar char="◘"/>
              <a:defRPr sz="2800" kern="1200">
                <a:solidFill>
                  <a:schemeClr val="tx1"/>
                </a:solidFill>
                <a:latin typeface="Helvetica" panose="020B0604020202020204" pitchFamily="34" charset="0"/>
                <a:ea typeface="+mn-ea"/>
                <a:cs typeface="Helvetica" panose="020B0604020202020204" pitchFamily="34" charset="0"/>
              </a:defRPr>
            </a:lvl1pPr>
            <a:lvl2pPr marL="742950" indent="-285750" algn="l" defTabSz="914400" rtl="0" eaLnBrk="1" latinLnBrk="0" hangingPunct="1">
              <a:spcBef>
                <a:spcPct val="20000"/>
              </a:spcBef>
              <a:buClr>
                <a:srgbClr val="0F3E4D"/>
              </a:buClr>
              <a:buFont typeface="Arial" panose="020B0604020202020204" pitchFamily="34" charset="0"/>
              <a:buChar char="•"/>
              <a:defRPr sz="24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spcBef>
                <a:spcPct val="20000"/>
              </a:spcBef>
              <a:buClr>
                <a:schemeClr val="bg1">
                  <a:lumMod val="50000"/>
                </a:schemeClr>
              </a:buClr>
              <a:buSzPct val="75000"/>
              <a:buFont typeface="Wingdings" panose="05000000000000000000" pitchFamily="2" charset="2"/>
              <a:buChar char="§"/>
              <a:defRPr sz="20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spcBef>
                <a:spcPct val="20000"/>
              </a:spcBef>
              <a:buSzPct val="50000"/>
              <a:buFont typeface="Courier New" panose="02070309020205020404" pitchFamily="49" charset="0"/>
              <a:buChar char="o"/>
              <a:defRPr sz="18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mtClean="0"/>
              <a:t>To ensure safe and environmentally responsible operations offshore, BSEE employs what it calls a “hybrid” regulatory system – a combination of performance-based and prescriptive rules</a:t>
            </a:r>
          </a:p>
          <a:p>
            <a:r>
              <a:rPr lang="en-US" smtClean="0"/>
              <a:t>Many rules are based upon detailed, technical industry standards</a:t>
            </a:r>
          </a:p>
          <a:p>
            <a:r>
              <a:rPr lang="en-US" smtClean="0"/>
              <a:t>BSEE also imposes rules in the form of requirements for permits and plans</a:t>
            </a:r>
          </a:p>
          <a:p>
            <a:r>
              <a:rPr lang="en-US" smtClean="0"/>
              <a:t>BSEE investigates offshore incidents and misconduct allegations and pursues enforcement actions in a number of cases</a:t>
            </a:r>
            <a:endParaRPr lang="en-US" dirty="0"/>
          </a:p>
        </p:txBody>
      </p:sp>
      <p:pic>
        <p:nvPicPr>
          <p:cNvPr id="6" name="Content Placeholder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90600" y="2514600"/>
            <a:ext cx="2692064" cy="1879365"/>
          </a:xfrm>
        </p:spPr>
      </p:pic>
    </p:spTree>
    <p:extLst>
      <p:ext uri="{BB962C8B-B14F-4D97-AF65-F5344CB8AC3E}">
        <p14:creationId xmlns:p14="http://schemas.microsoft.com/office/powerpoint/2010/main" val="128957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BSEE’s Well Control Rule</a:t>
            </a:r>
          </a:p>
        </p:txBody>
      </p:sp>
      <p:sp>
        <p:nvSpPr>
          <p:cNvPr id="3" name="Content Placeholder 2"/>
          <p:cNvSpPr>
            <a:spLocks noGrp="1"/>
          </p:cNvSpPr>
          <p:nvPr>
            <p:ph sz="half" idx="1"/>
          </p:nvPr>
        </p:nvSpPr>
        <p:spPr/>
        <p:txBody>
          <a:bodyPr>
            <a:normAutofit lnSpcReduction="10000"/>
          </a:bodyPr>
          <a:lstStyle/>
          <a:p>
            <a:r>
              <a:rPr lang="en-US" dirty="0"/>
              <a:t>In April 2016, BSEE released its final Well Control Rule, which updated a number of requirements related to blowout preventers, well design, failure reporting, and third-party certification requirements </a:t>
            </a:r>
          </a:p>
          <a:p>
            <a:r>
              <a:rPr lang="en-US" dirty="0"/>
              <a:t>BSEE stated that the Well Control Rule was the culmination of six years of work following the Macondo </a:t>
            </a:r>
            <a:r>
              <a:rPr lang="en-US" dirty="0" smtClean="0"/>
              <a:t>incident</a:t>
            </a:r>
          </a:p>
          <a:p>
            <a:r>
              <a:rPr lang="en-US" dirty="0" smtClean="0"/>
              <a:t>A </a:t>
            </a:r>
            <a:r>
              <a:rPr lang="en-US" dirty="0"/>
              <a:t>number of provisions became effective in July 2016, some provisions have longer implementation time frames</a:t>
            </a:r>
          </a:p>
        </p:txBody>
      </p:sp>
    </p:spTree>
    <p:extLst>
      <p:ext uri="{BB962C8B-B14F-4D97-AF65-F5344CB8AC3E}">
        <p14:creationId xmlns:p14="http://schemas.microsoft.com/office/powerpoint/2010/main" val="327956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 Control Rule: Reporting</a:t>
            </a:r>
          </a:p>
        </p:txBody>
      </p:sp>
      <p:sp>
        <p:nvSpPr>
          <p:cNvPr id="3" name="Content Placeholder 2"/>
          <p:cNvSpPr>
            <a:spLocks noGrp="1"/>
          </p:cNvSpPr>
          <p:nvPr>
            <p:ph sz="half" idx="1"/>
          </p:nvPr>
        </p:nvSpPr>
        <p:spPr/>
        <p:txBody>
          <a:bodyPr/>
          <a:lstStyle/>
          <a:p>
            <a:r>
              <a:rPr lang="en-US" dirty="0"/>
              <a:t>Well Control Rule contains new reporting requirements, covering “failures”</a:t>
            </a:r>
          </a:p>
          <a:p>
            <a:r>
              <a:rPr lang="en-US" dirty="0"/>
              <a:t>“Failure” defined as “any condition that prevents the equipment </a:t>
            </a:r>
            <a:r>
              <a:rPr lang="en-US" dirty="0" smtClean="0"/>
              <a:t>from </a:t>
            </a:r>
            <a:r>
              <a:rPr lang="en-US" dirty="0"/>
              <a:t>meeting the functional specifications”</a:t>
            </a:r>
          </a:p>
          <a:p>
            <a:r>
              <a:rPr lang="en-US" dirty="0"/>
              <a:t>There is also a requirement to conduct an investigation and failure analysis within 120 days of the failure to determine the cause</a:t>
            </a:r>
          </a:p>
          <a:p>
            <a:r>
              <a:rPr lang="en-US" dirty="0"/>
              <a:t>BSEE notification required for design changes</a:t>
            </a:r>
          </a:p>
          <a:p>
            <a:endParaRPr lang="en-US" dirty="0"/>
          </a:p>
        </p:txBody>
      </p:sp>
    </p:spTree>
    <p:extLst>
      <p:ext uri="{BB962C8B-B14F-4D97-AF65-F5344CB8AC3E}">
        <p14:creationId xmlns:p14="http://schemas.microsoft.com/office/powerpoint/2010/main" val="176276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 Control Rule: Reducing Risks</a:t>
            </a:r>
          </a:p>
        </p:txBody>
      </p:sp>
      <p:sp>
        <p:nvSpPr>
          <p:cNvPr id="3" name="Content Placeholder 2"/>
          <p:cNvSpPr>
            <a:spLocks noGrp="1"/>
          </p:cNvSpPr>
          <p:nvPr>
            <p:ph sz="half" idx="1"/>
          </p:nvPr>
        </p:nvSpPr>
        <p:spPr/>
        <p:txBody>
          <a:bodyPr>
            <a:normAutofit fontScale="92500" lnSpcReduction="10000"/>
          </a:bodyPr>
          <a:lstStyle/>
          <a:p>
            <a:r>
              <a:rPr lang="en-US" dirty="0"/>
              <a:t>The Well Control Rule contains a provision applicable to all offshore operations that require companies to “reduce risks to the lowest level practicable when conducting design, fabrication, installation, operation, inspection, repair, and maintenance </a:t>
            </a:r>
            <a:r>
              <a:rPr lang="en-US" dirty="0" smtClean="0"/>
              <a:t>activities”</a:t>
            </a:r>
            <a:endParaRPr lang="en-US" dirty="0"/>
          </a:p>
          <a:p>
            <a:r>
              <a:rPr lang="en-US" dirty="0"/>
              <a:t>Rule language is consistent with BSEE’s post-Macondo focus on reducing the risks associated with offshore operations</a:t>
            </a:r>
          </a:p>
          <a:p>
            <a:r>
              <a:rPr lang="en-US" dirty="0"/>
              <a:t>New requirement may create legal risk, particularly when action is not taken to address documented operational risks</a:t>
            </a:r>
          </a:p>
          <a:p>
            <a:endParaRPr lang="en-US" dirty="0"/>
          </a:p>
        </p:txBody>
      </p:sp>
    </p:spTree>
    <p:extLst>
      <p:ext uri="{BB962C8B-B14F-4D97-AF65-F5344CB8AC3E}">
        <p14:creationId xmlns:p14="http://schemas.microsoft.com/office/powerpoint/2010/main" val="39930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Connector Bolts</a:t>
            </a:r>
          </a:p>
        </p:txBody>
      </p:sp>
      <p:sp>
        <p:nvSpPr>
          <p:cNvPr id="3" name="Content Placeholder 2"/>
          <p:cNvSpPr>
            <a:spLocks noGrp="1"/>
          </p:cNvSpPr>
          <p:nvPr>
            <p:ph sz="half" idx="1"/>
          </p:nvPr>
        </p:nvSpPr>
        <p:spPr/>
        <p:txBody>
          <a:bodyPr>
            <a:normAutofit lnSpcReduction="10000"/>
          </a:bodyPr>
          <a:lstStyle/>
          <a:p>
            <a:r>
              <a:rPr lang="en-US" dirty="0"/>
              <a:t>BSEE continues to move aggressively to engage with industry on the failure of subsea connector bolts</a:t>
            </a:r>
          </a:p>
          <a:p>
            <a:r>
              <a:rPr lang="en-US" dirty="0"/>
              <a:t>Recent workshop highlighted problems and explored possible solutions</a:t>
            </a:r>
          </a:p>
          <a:p>
            <a:r>
              <a:rPr lang="en-US" dirty="0"/>
              <a:t>DOI and BSEE officials expressed concerns and views on risks if failures are not addressed</a:t>
            </a:r>
          </a:p>
          <a:p>
            <a:r>
              <a:rPr lang="en-US" dirty="0"/>
              <a:t>New Well Control Rule provisions ensure that these types of failures will be required to be disclosed in the in the future</a:t>
            </a:r>
          </a:p>
          <a:p>
            <a:endParaRPr lang="en-US" dirty="0"/>
          </a:p>
        </p:txBody>
      </p:sp>
    </p:spTree>
    <p:extLst>
      <p:ext uri="{BB962C8B-B14F-4D97-AF65-F5344CB8AC3E}">
        <p14:creationId xmlns:p14="http://schemas.microsoft.com/office/powerpoint/2010/main" val="65264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Liner Seal Systems and Cement</a:t>
            </a:r>
          </a:p>
        </p:txBody>
      </p:sp>
      <p:sp>
        <p:nvSpPr>
          <p:cNvPr id="3" name="Content Placeholder 2"/>
          <p:cNvSpPr>
            <a:spLocks noGrp="1"/>
          </p:cNvSpPr>
          <p:nvPr>
            <p:ph sz="half" idx="1"/>
          </p:nvPr>
        </p:nvSpPr>
        <p:spPr/>
        <p:txBody>
          <a:bodyPr>
            <a:normAutofit fontScale="92500"/>
          </a:bodyPr>
          <a:lstStyle/>
          <a:p>
            <a:r>
              <a:rPr lang="en-US" dirty="0"/>
              <a:t>Recent letter from Director Salerno containing warnings about potential safety issues </a:t>
            </a:r>
          </a:p>
          <a:p>
            <a:r>
              <a:rPr lang="en-US" dirty="0"/>
              <a:t>Follows a December 2014 technical report that had initially flagged problems with seal assembly systems </a:t>
            </a:r>
          </a:p>
          <a:p>
            <a:r>
              <a:rPr lang="en-US" dirty="0"/>
              <a:t>Raised the question of whether use of certain systems can “mask the underlying quality of the cement job”</a:t>
            </a:r>
          </a:p>
          <a:p>
            <a:r>
              <a:rPr lang="en-US" dirty="0"/>
              <a:t>Potential legal risks if there is a loss of well control related to seal assembly and/or cement failures</a:t>
            </a:r>
          </a:p>
        </p:txBody>
      </p:sp>
    </p:spTree>
    <p:extLst>
      <p:ext uri="{BB962C8B-B14F-4D97-AF65-F5344CB8AC3E}">
        <p14:creationId xmlns:p14="http://schemas.microsoft.com/office/powerpoint/2010/main" val="218128475"/>
      </p:ext>
    </p:extLst>
  </p:cSld>
  <p:clrMapOvr>
    <a:masterClrMapping/>
  </p:clrMapOvr>
</p:sld>
</file>

<file path=ppt/theme/theme1.xml><?xml version="1.0" encoding="utf-8"?>
<a:theme xmlns:a="http://schemas.openxmlformats.org/drawingml/2006/main" name="2013 NEW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NEW PPT Template</Template>
  <TotalTime>1823</TotalTime>
  <Words>1011</Words>
  <Application>Microsoft Office PowerPoint</Application>
  <PresentationFormat>On-screen Show (4:3)</PresentationFormat>
  <Paragraphs>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2013 NEW PPT Template</vt:lpstr>
      <vt:lpstr>Recent Legal and Regulatory Developments Impacting Offshore Drilling Operations</vt:lpstr>
      <vt:lpstr>Outer Continental Shelf Lands Act (OCSLA)</vt:lpstr>
      <vt:lpstr>BOEM and BSEE </vt:lpstr>
      <vt:lpstr>BSEE and its Mission</vt:lpstr>
      <vt:lpstr>BSEE’s Well Control Rule</vt:lpstr>
      <vt:lpstr>Well Control Rule: Reporting</vt:lpstr>
      <vt:lpstr>Well Control Rule: Reducing Risks</vt:lpstr>
      <vt:lpstr>Connector Bolts</vt:lpstr>
      <vt:lpstr>Liner Seal Systems and Cement</vt:lpstr>
      <vt:lpstr>BSEE’s Approach to Incident Investigations</vt:lpstr>
      <vt:lpstr>Legal Developments: Contractor Liability</vt:lpstr>
      <vt:lpstr>Civil Liability under OCSLA</vt:lpstr>
      <vt:lpstr>Criminal Liability under OCSLA</vt:lpstr>
      <vt:lpstr>PowerPoint Presentation</vt:lpstr>
    </vt:vector>
  </TitlesOfParts>
  <Company>Van Ness Feldman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Legal and Regulatory Developments Impacting Offshore Drilling Operations</dc:title>
  <dc:creator>R. Scott Nuzum</dc:creator>
  <cp:lastModifiedBy>Anat Allal</cp:lastModifiedBy>
  <cp:revision>7</cp:revision>
  <dcterms:created xsi:type="dcterms:W3CDTF">2016-10-06T15:47:29Z</dcterms:created>
  <dcterms:modified xsi:type="dcterms:W3CDTF">2016-11-08T15:56:08Z</dcterms:modified>
</cp:coreProperties>
</file>